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81" r:id="rId5"/>
    <p:sldId id="275" r:id="rId6"/>
    <p:sldId id="276" r:id="rId7"/>
    <p:sldId id="277" r:id="rId8"/>
    <p:sldId id="278" r:id="rId9"/>
    <p:sldId id="287" r:id="rId10"/>
    <p:sldId id="288" r:id="rId11"/>
    <p:sldId id="291" r:id="rId12"/>
    <p:sldId id="289" r:id="rId13"/>
    <p:sldId id="290" r:id="rId14"/>
    <p:sldId id="292" r:id="rId15"/>
    <p:sldId id="293" r:id="rId16"/>
    <p:sldId id="295" r:id="rId17"/>
    <p:sldId id="298" r:id="rId18"/>
    <p:sldId id="299" r:id="rId19"/>
    <p:sldId id="300" r:id="rId20"/>
    <p:sldId id="297" r:id="rId21"/>
    <p:sldId id="296" r:id="rId22"/>
    <p:sldId id="301" r:id="rId23"/>
    <p:sldId id="302" r:id="rId24"/>
    <p:sldId id="303" r:id="rId25"/>
    <p:sldId id="304" r:id="rId26"/>
    <p:sldId id="305" r:id="rId27"/>
    <p:sldId id="306" r:id="rId28"/>
    <p:sldId id="286" r:id="rId29"/>
    <p:sldId id="307" r:id="rId30"/>
    <p:sldId id="309" r:id="rId31"/>
    <p:sldId id="310" r:id="rId32"/>
    <p:sldId id="319" r:id="rId33"/>
    <p:sldId id="327" r:id="rId34"/>
    <p:sldId id="320" r:id="rId35"/>
    <p:sldId id="328" r:id="rId36"/>
    <p:sldId id="317" r:id="rId37"/>
    <p:sldId id="321" r:id="rId38"/>
    <p:sldId id="323" r:id="rId39"/>
    <p:sldId id="322" r:id="rId40"/>
    <p:sldId id="324" r:id="rId41"/>
    <p:sldId id="325" r:id="rId42"/>
    <p:sldId id="326" r:id="rId43"/>
    <p:sldId id="284" r:id="rId4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9FBCD5-E9E5-123F-43F9-0603405144F5}" v="1463" dt="2024-06-13T14:04:53.673"/>
    <p1510:client id="{424DC158-1FCE-DAB1-9E36-016A9B12FB2B}" v="1" dt="2024-06-14T05:35:25.748"/>
    <p1510:client id="{8F439C1E-3BD8-E745-66C7-7A68A928C799}" v="409" dt="2024-06-14T16:37:10.111"/>
    <p1510:client id="{A54560E6-6668-A49C-DA9D-24DFD72EB1C2}" v="19" dt="2024-06-14T10:05:27.983"/>
    <p1510:client id="{EA5EF830-4B84-C1F8-B930-2CCE48CAECE3}" v="1675" dt="2024-06-14T12:46:38.5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Logo (Light)">
    <p:spTree>
      <p:nvGrpSpPr>
        <p:cNvPr id="1" name=""/>
        <p:cNvGrpSpPr/>
        <p:nvPr/>
      </p:nvGrpSpPr>
      <p:grpSpPr>
        <a:xfrm>
          <a:off x="0" y="0"/>
          <a:ext cx="0" cy="0"/>
          <a:chOff x="0" y="0"/>
          <a:chExt cx="0" cy="0"/>
        </a:xfrm>
      </p:grpSpPr>
      <p:grpSp>
        <p:nvGrpSpPr>
          <p:cNvPr id="9" name="Graphique 7">
            <a:extLst>
              <a:ext uri="{FF2B5EF4-FFF2-40B4-BE49-F238E27FC236}">
                <a16:creationId xmlns:a16="http://schemas.microsoft.com/office/drawing/2014/main" id="{5569CE8B-04AF-468F-B800-7ECF09FD6C99}"/>
              </a:ext>
            </a:extLst>
          </p:cNvPr>
          <p:cNvGrpSpPr>
            <a:grpSpLocks noChangeAspect="1"/>
          </p:cNvGrpSpPr>
          <p:nvPr userDrawn="1"/>
        </p:nvGrpSpPr>
        <p:grpSpPr>
          <a:xfrm>
            <a:off x="4315443" y="2970600"/>
            <a:ext cx="3561116" cy="916800"/>
            <a:chOff x="4767702" y="-472136"/>
            <a:chExt cx="745525" cy="191931"/>
          </a:xfrm>
          <a:solidFill>
            <a:srgbClr val="FFFFFF"/>
          </a:solidFill>
        </p:grpSpPr>
        <p:sp>
          <p:nvSpPr>
            <p:cNvPr id="10" name="Forme libre : forme 9">
              <a:extLst>
                <a:ext uri="{FF2B5EF4-FFF2-40B4-BE49-F238E27FC236}">
                  <a16:creationId xmlns:a16="http://schemas.microsoft.com/office/drawing/2014/main" id="{A862ADC4-857D-4471-A871-BD1A38FB23C1}"/>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1467"/>
            </a:p>
          </p:txBody>
        </p:sp>
        <p:sp>
          <p:nvSpPr>
            <p:cNvPr id="11" name="Forme libre : forme 10">
              <a:extLst>
                <a:ext uri="{FF2B5EF4-FFF2-40B4-BE49-F238E27FC236}">
                  <a16:creationId xmlns:a16="http://schemas.microsoft.com/office/drawing/2014/main" id="{3473CDDD-9034-4972-B890-4C267C13F06F}"/>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1467">
                <a:solidFill>
                  <a:schemeClr val="accent2"/>
                </a:solidFill>
              </a:endParaRPr>
            </a:p>
          </p:txBody>
        </p:sp>
        <p:sp>
          <p:nvSpPr>
            <p:cNvPr id="12" name="Forme libre : forme 11">
              <a:extLst>
                <a:ext uri="{FF2B5EF4-FFF2-40B4-BE49-F238E27FC236}">
                  <a16:creationId xmlns:a16="http://schemas.microsoft.com/office/drawing/2014/main" id="{FA4CC508-0E53-4122-BCBD-4E37F1B71C30}"/>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1467"/>
            </a:p>
          </p:txBody>
        </p:sp>
      </p:grpSp>
    </p:spTree>
    <p:extLst>
      <p:ext uri="{BB962C8B-B14F-4D97-AF65-F5344CB8AC3E}">
        <p14:creationId xmlns:p14="http://schemas.microsoft.com/office/powerpoint/2010/main" val="266665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Chapter (Light)">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D97075C2-D640-40B7-B715-DE36BBB3FC4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98963" y="4159250"/>
            <a:ext cx="1271271" cy="1257300"/>
          </a:xfrm>
          <a:prstGeom prst="rect">
            <a:avLst/>
          </a:prstGeom>
        </p:spPr>
      </p:pic>
      <p:sp>
        <p:nvSpPr>
          <p:cNvPr id="7" name="Espace réservé du texte 17">
            <a:extLst>
              <a:ext uri="{FF2B5EF4-FFF2-40B4-BE49-F238E27FC236}">
                <a16:creationId xmlns:a16="http://schemas.microsoft.com/office/drawing/2014/main" id="{1CE40FF4-616D-467E-AEDB-B9934FB2C80A}"/>
              </a:ext>
            </a:extLst>
          </p:cNvPr>
          <p:cNvSpPr>
            <a:spLocks noGrp="1"/>
          </p:cNvSpPr>
          <p:nvPr>
            <p:ph type="body" sz="quarter" idx="22" hasCustomPrompt="1"/>
          </p:nvPr>
        </p:nvSpPr>
        <p:spPr>
          <a:xfrm>
            <a:off x="1158241" y="3020997"/>
            <a:ext cx="1118105" cy="443199"/>
          </a:xfrm>
        </p:spPr>
        <p:txBody>
          <a:bodyPr vert="horz" lIns="0" tIns="0" rIns="0" bIns="0" rtlCol="0">
            <a:noAutofit/>
          </a:bodyPr>
          <a:lstStyle>
            <a:lvl1pPr>
              <a:defRPr lang="en-US" sz="3200" b="1" noProof="0" dirty="0">
                <a:solidFill>
                  <a:schemeClr val="tx1"/>
                </a:solidFill>
              </a:defRPr>
            </a:lvl1pPr>
          </a:lstStyle>
          <a:p>
            <a:pPr lvl="0" algn="r">
              <a:lnSpc>
                <a:spcPct val="90000"/>
              </a:lnSpc>
            </a:pPr>
            <a:r>
              <a:rPr lang="en-US" noProof="0"/>
              <a:t>00</a:t>
            </a:r>
          </a:p>
        </p:txBody>
      </p:sp>
      <p:sp>
        <p:nvSpPr>
          <p:cNvPr id="8" name="Espace réservé du texte 17">
            <a:extLst>
              <a:ext uri="{FF2B5EF4-FFF2-40B4-BE49-F238E27FC236}">
                <a16:creationId xmlns:a16="http://schemas.microsoft.com/office/drawing/2014/main" id="{2C7B456D-17FA-4CA6-A94C-1F15CC23B221}"/>
              </a:ext>
            </a:extLst>
          </p:cNvPr>
          <p:cNvSpPr>
            <a:spLocks noGrp="1"/>
          </p:cNvSpPr>
          <p:nvPr>
            <p:ph type="body" sz="quarter" idx="23"/>
          </p:nvPr>
        </p:nvSpPr>
        <p:spPr>
          <a:xfrm>
            <a:off x="2679091" y="3020997"/>
            <a:ext cx="6517348" cy="443199"/>
          </a:xfrm>
        </p:spPr>
        <p:txBody>
          <a:bodyPr/>
          <a:lstStyle>
            <a:lvl1pPr>
              <a:lnSpc>
                <a:spcPct val="90000"/>
              </a:lnSpc>
              <a:defRPr lang="fr-FR" sz="3200" b="1" i="0" kern="1200" dirty="0" err="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9" name="Espace réservé du texte 17">
            <a:extLst>
              <a:ext uri="{FF2B5EF4-FFF2-40B4-BE49-F238E27FC236}">
                <a16:creationId xmlns:a16="http://schemas.microsoft.com/office/drawing/2014/main" id="{A4BDC3FC-500C-4A36-AFD2-52224706F782}"/>
              </a:ext>
            </a:extLst>
          </p:cNvPr>
          <p:cNvSpPr>
            <a:spLocks noGrp="1"/>
          </p:cNvSpPr>
          <p:nvPr>
            <p:ph type="body" sz="quarter" idx="24"/>
          </p:nvPr>
        </p:nvSpPr>
        <p:spPr>
          <a:xfrm>
            <a:off x="2679091" y="3980878"/>
            <a:ext cx="6517348" cy="315415"/>
          </a:xfrm>
        </p:spPr>
        <p:txBody>
          <a:bodyPr/>
          <a:lstStyle>
            <a:lvl1pPr>
              <a:lnSpc>
                <a:spcPct val="90000"/>
              </a:lnSpc>
              <a:defRPr lang="fr-FR" sz="1867" b="0" i="1" kern="120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10" name="Espace réservé du texte 17">
            <a:extLst>
              <a:ext uri="{FF2B5EF4-FFF2-40B4-BE49-F238E27FC236}">
                <a16:creationId xmlns:a16="http://schemas.microsoft.com/office/drawing/2014/main" id="{A97CE5D1-697D-4C34-8623-6B2871AE2E2D}"/>
              </a:ext>
            </a:extLst>
          </p:cNvPr>
          <p:cNvSpPr>
            <a:spLocks noGrp="1"/>
          </p:cNvSpPr>
          <p:nvPr>
            <p:ph type="body" sz="quarter" idx="25"/>
          </p:nvPr>
        </p:nvSpPr>
        <p:spPr>
          <a:xfrm>
            <a:off x="2679091" y="3554158"/>
            <a:ext cx="6517348" cy="315415"/>
          </a:xfrm>
        </p:spPr>
        <p:txBody>
          <a:bodyPr/>
          <a:lstStyle>
            <a:lvl1pPr>
              <a:lnSpc>
                <a:spcPct val="90000"/>
              </a:lnSpc>
              <a:defRPr lang="fr-FR" sz="1867" b="0" i="0" kern="1200" cap="all" baseline="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90000"/>
              </a:lnSpc>
              <a:spcBef>
                <a:spcPts val="800"/>
              </a:spcBef>
              <a:buFont typeface="Arial" panose="020B0604020202020204" pitchFamily="34" charset="0"/>
              <a:buNone/>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Tree>
    <p:extLst>
      <p:ext uri="{BB962C8B-B14F-4D97-AF65-F5344CB8AC3E}">
        <p14:creationId xmlns:p14="http://schemas.microsoft.com/office/powerpoint/2010/main" val="192449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hapter (Dark)">
    <p:bg>
      <p:bgPr>
        <a:solidFill>
          <a:srgbClr val="1E034A"/>
        </a:solidFill>
        <a:effectLst/>
      </p:bgPr>
    </p:bg>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D97075C2-D640-40B7-B715-DE36BBB3FC4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98963" y="4159250"/>
            <a:ext cx="1271271" cy="1257300"/>
          </a:xfrm>
          <a:prstGeom prst="rect">
            <a:avLst/>
          </a:prstGeom>
        </p:spPr>
      </p:pic>
      <p:sp>
        <p:nvSpPr>
          <p:cNvPr id="14" name="Espace réservé du texte 17">
            <a:extLst>
              <a:ext uri="{FF2B5EF4-FFF2-40B4-BE49-F238E27FC236}">
                <a16:creationId xmlns:a16="http://schemas.microsoft.com/office/drawing/2014/main" id="{B077D764-009F-4B11-889B-7C1F77AE7EF8}"/>
              </a:ext>
            </a:extLst>
          </p:cNvPr>
          <p:cNvSpPr>
            <a:spLocks noGrp="1"/>
          </p:cNvSpPr>
          <p:nvPr>
            <p:ph type="body" sz="quarter" idx="22" hasCustomPrompt="1"/>
          </p:nvPr>
        </p:nvSpPr>
        <p:spPr>
          <a:xfrm>
            <a:off x="1158241" y="3020997"/>
            <a:ext cx="1118105" cy="443199"/>
          </a:xfrm>
        </p:spPr>
        <p:txBody>
          <a:bodyPr vert="horz" lIns="0" tIns="0" rIns="0" bIns="0" rtlCol="0">
            <a:noAutofit/>
          </a:bodyPr>
          <a:lstStyle>
            <a:lvl1pPr algn="r">
              <a:defRPr lang="en-US" sz="3200" b="1" noProof="0" dirty="0">
                <a:solidFill>
                  <a:schemeClr val="bg2"/>
                </a:solidFill>
              </a:defRPr>
            </a:lvl1pPr>
          </a:lstStyle>
          <a:p>
            <a:pPr lvl="0">
              <a:lnSpc>
                <a:spcPct val="90000"/>
              </a:lnSpc>
            </a:pPr>
            <a:r>
              <a:rPr lang="en-US" noProof="0"/>
              <a:t>00</a:t>
            </a:r>
          </a:p>
        </p:txBody>
      </p:sp>
      <p:sp>
        <p:nvSpPr>
          <p:cNvPr id="15" name="Espace réservé du texte 17">
            <a:extLst>
              <a:ext uri="{FF2B5EF4-FFF2-40B4-BE49-F238E27FC236}">
                <a16:creationId xmlns:a16="http://schemas.microsoft.com/office/drawing/2014/main" id="{26F07BC6-BD1D-4953-9F45-D190CB67B241}"/>
              </a:ext>
            </a:extLst>
          </p:cNvPr>
          <p:cNvSpPr>
            <a:spLocks noGrp="1"/>
          </p:cNvSpPr>
          <p:nvPr>
            <p:ph type="body" sz="quarter" idx="23"/>
          </p:nvPr>
        </p:nvSpPr>
        <p:spPr>
          <a:xfrm>
            <a:off x="2679091" y="3020997"/>
            <a:ext cx="6517348" cy="443199"/>
          </a:xfrm>
        </p:spPr>
        <p:txBody>
          <a:bodyPr/>
          <a:lstStyle>
            <a:lvl1pPr>
              <a:lnSpc>
                <a:spcPct val="90000"/>
              </a:lnSpc>
              <a:defRPr lang="fr-FR" sz="3200" b="1" i="0"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6" name="Espace réservé du texte 17">
            <a:extLst>
              <a:ext uri="{FF2B5EF4-FFF2-40B4-BE49-F238E27FC236}">
                <a16:creationId xmlns:a16="http://schemas.microsoft.com/office/drawing/2014/main" id="{FB6BFF7B-8B97-443F-8D19-A75C20F978D1}"/>
              </a:ext>
            </a:extLst>
          </p:cNvPr>
          <p:cNvSpPr>
            <a:spLocks noGrp="1"/>
          </p:cNvSpPr>
          <p:nvPr>
            <p:ph type="body" sz="quarter" idx="24"/>
          </p:nvPr>
        </p:nvSpPr>
        <p:spPr>
          <a:xfrm>
            <a:off x="2679091" y="3980878"/>
            <a:ext cx="6517348" cy="315415"/>
          </a:xfrm>
        </p:spPr>
        <p:txBody>
          <a:bodyPr/>
          <a:lstStyle>
            <a:lvl1pPr>
              <a:lnSpc>
                <a:spcPct val="90000"/>
              </a:lnSpc>
              <a:defRPr lang="fr-FR" sz="1867" b="0" i="1"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7" name="Espace réservé du texte 17">
            <a:extLst>
              <a:ext uri="{FF2B5EF4-FFF2-40B4-BE49-F238E27FC236}">
                <a16:creationId xmlns:a16="http://schemas.microsoft.com/office/drawing/2014/main" id="{DA36FF3D-AF0A-45ED-BF39-F628AE9DBF56}"/>
              </a:ext>
            </a:extLst>
          </p:cNvPr>
          <p:cNvSpPr>
            <a:spLocks noGrp="1"/>
          </p:cNvSpPr>
          <p:nvPr>
            <p:ph type="body" sz="quarter" idx="25"/>
          </p:nvPr>
        </p:nvSpPr>
        <p:spPr>
          <a:xfrm>
            <a:off x="2679091" y="3554158"/>
            <a:ext cx="6517348" cy="315415"/>
          </a:xfrm>
        </p:spPr>
        <p:txBody>
          <a:bodyPr/>
          <a:lstStyle>
            <a:lvl1pPr>
              <a:lnSpc>
                <a:spcPct val="90000"/>
              </a:lnSpc>
              <a:defRPr lang="fr-FR" sz="1867" b="0" i="0" kern="1200" cap="all" baseline="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Tree>
    <p:extLst>
      <p:ext uri="{BB962C8B-B14F-4D97-AF65-F5344CB8AC3E}">
        <p14:creationId xmlns:p14="http://schemas.microsoft.com/office/powerpoint/2010/main" val="387681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over Image">
    <p:bg>
      <p:bgPr>
        <a:solidFill>
          <a:schemeClr val="bg1"/>
        </a:solid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B3CF0ECB-30FF-45DD-8A41-5DF28038CBAD}"/>
              </a:ext>
            </a:extLst>
          </p:cNvPr>
          <p:cNvSpPr>
            <a:spLocks noGrp="1"/>
          </p:cNvSpPr>
          <p:nvPr>
            <p:ph type="pic" sz="quarter" idx="20"/>
          </p:nvPr>
        </p:nvSpPr>
        <p:spPr>
          <a:xfrm>
            <a:off x="3" y="0"/>
            <a:ext cx="12191999" cy="6858000"/>
          </a:xfrm>
          <a:custGeom>
            <a:avLst/>
            <a:gdLst>
              <a:gd name="connsiteX0" fmla="*/ 351363 w 9143999"/>
              <a:gd name="connsiteY0" fmla="*/ 4913481 h 5143500"/>
              <a:gd name="connsiteX1" fmla="*/ 331613 w 9143999"/>
              <a:gd name="connsiteY1" fmla="*/ 4933530 h 5143500"/>
              <a:gd name="connsiteX2" fmla="*/ 352237 w 9143999"/>
              <a:gd name="connsiteY2" fmla="*/ 4953582 h 5143500"/>
              <a:gd name="connsiteX3" fmla="*/ 371987 w 9143999"/>
              <a:gd name="connsiteY3" fmla="*/ 4933533 h 5143500"/>
              <a:gd name="connsiteX4" fmla="*/ 351363 w 9143999"/>
              <a:gd name="connsiteY4" fmla="*/ 4913481 h 5143500"/>
              <a:gd name="connsiteX5" fmla="*/ 892593 w 9143999"/>
              <a:gd name="connsiteY5" fmla="*/ 4837587 h 5143500"/>
              <a:gd name="connsiteX6" fmla="*/ 917846 w 9143999"/>
              <a:gd name="connsiteY6" fmla="*/ 4847631 h 5143500"/>
              <a:gd name="connsiteX7" fmla="*/ 927648 w 9143999"/>
              <a:gd name="connsiteY7" fmla="*/ 4877990 h 5143500"/>
              <a:gd name="connsiteX8" fmla="*/ 918100 w 9143999"/>
              <a:gd name="connsiteY8" fmla="*/ 4908353 h 5143500"/>
              <a:gd name="connsiteX9" fmla="*/ 894866 w 9143999"/>
              <a:gd name="connsiteY9" fmla="*/ 4918277 h 5143500"/>
              <a:gd name="connsiteX10" fmla="*/ 868933 w 9143999"/>
              <a:gd name="connsiteY10" fmla="*/ 4908080 h 5143500"/>
              <a:gd name="connsiteX11" fmla="*/ 859062 w 9143999"/>
              <a:gd name="connsiteY11" fmla="*/ 4877877 h 5143500"/>
              <a:gd name="connsiteX12" fmla="*/ 868678 w 9143999"/>
              <a:gd name="connsiteY12" fmla="*/ 4847677 h 5143500"/>
              <a:gd name="connsiteX13" fmla="*/ 559057 w 9143999"/>
              <a:gd name="connsiteY13" fmla="*/ 4837499 h 5143500"/>
              <a:gd name="connsiteX14" fmla="*/ 578336 w 9143999"/>
              <a:gd name="connsiteY14" fmla="*/ 4840021 h 5143500"/>
              <a:gd name="connsiteX15" fmla="*/ 585643 w 9143999"/>
              <a:gd name="connsiteY15" fmla="*/ 4847817 h 5143500"/>
              <a:gd name="connsiteX16" fmla="*/ 585643 w 9143999"/>
              <a:gd name="connsiteY16" fmla="*/ 4907937 h 5143500"/>
              <a:gd name="connsiteX17" fmla="*/ 578336 w 9143999"/>
              <a:gd name="connsiteY17" fmla="*/ 4915741 h 5143500"/>
              <a:gd name="connsiteX18" fmla="*/ 558605 w 9143999"/>
              <a:gd name="connsiteY18" fmla="*/ 4918322 h 5143500"/>
              <a:gd name="connsiteX19" fmla="*/ 534559 w 9143999"/>
              <a:gd name="connsiteY19" fmla="*/ 4909442 h 5143500"/>
              <a:gd name="connsiteX20" fmla="*/ 523519 w 9143999"/>
              <a:gd name="connsiteY20" fmla="*/ 4877990 h 5143500"/>
              <a:gd name="connsiteX21" fmla="*/ 534559 w 9143999"/>
              <a:gd name="connsiteY21" fmla="*/ 4846542 h 5143500"/>
              <a:gd name="connsiteX22" fmla="*/ 1101680 w 9143999"/>
              <a:gd name="connsiteY22" fmla="*/ 4805359 h 5143500"/>
              <a:gd name="connsiteX23" fmla="*/ 1095864 w 9143999"/>
              <a:gd name="connsiteY23" fmla="*/ 4811167 h 5143500"/>
              <a:gd name="connsiteX24" fmla="*/ 1095864 w 9143999"/>
              <a:gd name="connsiteY24" fmla="*/ 4944812 h 5143500"/>
              <a:gd name="connsiteX25" fmla="*/ 1101680 w 9143999"/>
              <a:gd name="connsiteY25" fmla="*/ 4950628 h 5143500"/>
              <a:gd name="connsiteX26" fmla="*/ 1127823 w 9143999"/>
              <a:gd name="connsiteY26" fmla="*/ 4950628 h 5143500"/>
              <a:gd name="connsiteX27" fmla="*/ 1128318 w 9143999"/>
              <a:gd name="connsiteY27" fmla="*/ 4950134 h 5143500"/>
              <a:gd name="connsiteX28" fmla="*/ 1130431 w 9143999"/>
              <a:gd name="connsiteY28" fmla="*/ 4950134 h 5143500"/>
              <a:gd name="connsiteX29" fmla="*/ 1136285 w 9143999"/>
              <a:gd name="connsiteY29" fmla="*/ 4944348 h 5143500"/>
              <a:gd name="connsiteX30" fmla="*/ 1136285 w 9143999"/>
              <a:gd name="connsiteY30" fmla="*/ 4811405 h 5143500"/>
              <a:gd name="connsiteX31" fmla="*/ 1130431 w 9143999"/>
              <a:gd name="connsiteY31" fmla="*/ 4805627 h 5143500"/>
              <a:gd name="connsiteX32" fmla="*/ 1128092 w 9143999"/>
              <a:gd name="connsiteY32" fmla="*/ 4805627 h 5143500"/>
              <a:gd name="connsiteX33" fmla="*/ 1127823 w 9143999"/>
              <a:gd name="connsiteY33" fmla="*/ 4805359 h 5143500"/>
              <a:gd name="connsiteX34" fmla="*/ 891920 w 9143999"/>
              <a:gd name="connsiteY34" fmla="*/ 4802455 h 5143500"/>
              <a:gd name="connsiteX35" fmla="*/ 819859 w 9143999"/>
              <a:gd name="connsiteY35" fmla="*/ 4877990 h 5143500"/>
              <a:gd name="connsiteX36" fmla="*/ 893949 w 9143999"/>
              <a:gd name="connsiteY36" fmla="*/ 4953533 h 5143500"/>
              <a:gd name="connsiteX37" fmla="*/ 923593 w 9143999"/>
              <a:gd name="connsiteY37" fmla="*/ 4947899 h 5143500"/>
              <a:gd name="connsiteX38" fmla="*/ 924071 w 9143999"/>
              <a:gd name="connsiteY38" fmla="*/ 4947569 h 5143500"/>
              <a:gd name="connsiteX39" fmla="*/ 924870 w 9143999"/>
              <a:gd name="connsiteY39" fmla="*/ 4947419 h 5143500"/>
              <a:gd name="connsiteX40" fmla="*/ 967553 w 9143999"/>
              <a:gd name="connsiteY40" fmla="*/ 4877877 h 5143500"/>
              <a:gd name="connsiteX41" fmla="*/ 924008 w 9143999"/>
              <a:gd name="connsiteY41" fmla="*/ 4808342 h 5143500"/>
              <a:gd name="connsiteX42" fmla="*/ 922787 w 9143999"/>
              <a:gd name="connsiteY42" fmla="*/ 4808121 h 5143500"/>
              <a:gd name="connsiteX43" fmla="*/ 922737 w 9143999"/>
              <a:gd name="connsiteY43" fmla="*/ 4808088 h 5143500"/>
              <a:gd name="connsiteX44" fmla="*/ 891920 w 9143999"/>
              <a:gd name="connsiteY44" fmla="*/ 4802455 h 5143500"/>
              <a:gd name="connsiteX45" fmla="*/ 725443 w 9143999"/>
              <a:gd name="connsiteY45" fmla="*/ 4802455 h 5143500"/>
              <a:gd name="connsiteX46" fmla="*/ 667045 w 9143999"/>
              <a:gd name="connsiteY46" fmla="*/ 4812907 h 5143500"/>
              <a:gd name="connsiteX47" fmla="*/ 666933 w 9143999"/>
              <a:gd name="connsiteY47" fmla="*/ 4813086 h 5143500"/>
              <a:gd name="connsiteX48" fmla="*/ 666650 w 9143999"/>
              <a:gd name="connsiteY48" fmla="*/ 4813136 h 5143500"/>
              <a:gd name="connsiteX49" fmla="*/ 659335 w 9143999"/>
              <a:gd name="connsiteY49" fmla="*/ 4824699 h 5143500"/>
              <a:gd name="connsiteX50" fmla="*/ 659335 w 9143999"/>
              <a:gd name="connsiteY50" fmla="*/ 4944348 h 5143500"/>
              <a:gd name="connsiteX51" fmla="*/ 659777 w 9143999"/>
              <a:gd name="connsiteY51" fmla="*/ 4944785 h 5143500"/>
              <a:gd name="connsiteX52" fmla="*/ 659777 w 9143999"/>
              <a:gd name="connsiteY52" fmla="*/ 4944812 h 5143500"/>
              <a:gd name="connsiteX53" fmla="*/ 665593 w 9143999"/>
              <a:gd name="connsiteY53" fmla="*/ 4950628 h 5143500"/>
              <a:gd name="connsiteX54" fmla="*/ 691736 w 9143999"/>
              <a:gd name="connsiteY54" fmla="*/ 4950628 h 5143500"/>
              <a:gd name="connsiteX55" fmla="*/ 697552 w 9143999"/>
              <a:gd name="connsiteY55" fmla="*/ 4944812 h 5143500"/>
              <a:gd name="connsiteX56" fmla="*/ 697552 w 9143999"/>
              <a:gd name="connsiteY56" fmla="*/ 4847194 h 5143500"/>
              <a:gd name="connsiteX57" fmla="*/ 704448 w 9143999"/>
              <a:gd name="connsiteY57" fmla="*/ 4839717 h 5143500"/>
              <a:gd name="connsiteX58" fmla="*/ 726010 w 9143999"/>
              <a:gd name="connsiteY58" fmla="*/ 4837419 h 5143500"/>
              <a:gd name="connsiteX59" fmla="*/ 746013 w 9143999"/>
              <a:gd name="connsiteY59" fmla="*/ 4843168 h 5143500"/>
              <a:gd name="connsiteX60" fmla="*/ 754202 w 9143999"/>
              <a:gd name="connsiteY60" fmla="*/ 4862009 h 5143500"/>
              <a:gd name="connsiteX61" fmla="*/ 754202 w 9143999"/>
              <a:gd name="connsiteY61" fmla="*/ 4944812 h 5143500"/>
              <a:gd name="connsiteX62" fmla="*/ 760018 w 9143999"/>
              <a:gd name="connsiteY62" fmla="*/ 4950628 h 5143500"/>
              <a:gd name="connsiteX63" fmla="*/ 786160 w 9143999"/>
              <a:gd name="connsiteY63" fmla="*/ 4950628 h 5143500"/>
              <a:gd name="connsiteX64" fmla="*/ 791976 w 9143999"/>
              <a:gd name="connsiteY64" fmla="*/ 4944812 h 5143500"/>
              <a:gd name="connsiteX65" fmla="*/ 791976 w 9143999"/>
              <a:gd name="connsiteY65" fmla="*/ 4944762 h 5143500"/>
              <a:gd name="connsiteX66" fmla="*/ 792395 w 9143999"/>
              <a:gd name="connsiteY66" fmla="*/ 4944348 h 5143500"/>
              <a:gd name="connsiteX67" fmla="*/ 792395 w 9143999"/>
              <a:gd name="connsiteY67" fmla="*/ 4857065 h 5143500"/>
              <a:gd name="connsiteX68" fmla="*/ 775798 w 9143999"/>
              <a:gd name="connsiteY68" fmla="*/ 4816682 h 5143500"/>
              <a:gd name="connsiteX69" fmla="*/ 775543 w 9143999"/>
              <a:gd name="connsiteY69" fmla="*/ 4816611 h 5143500"/>
              <a:gd name="connsiteX70" fmla="*/ 775486 w 9143999"/>
              <a:gd name="connsiteY70" fmla="*/ 4816471 h 5143500"/>
              <a:gd name="connsiteX71" fmla="*/ 725443 w 9143999"/>
              <a:gd name="connsiteY71" fmla="*/ 4802455 h 5143500"/>
              <a:gd name="connsiteX72" fmla="*/ 559834 w 9143999"/>
              <a:gd name="connsiteY72" fmla="*/ 4802455 h 5143500"/>
              <a:gd name="connsiteX73" fmla="*/ 529662 w 9143999"/>
              <a:gd name="connsiteY73" fmla="*/ 4807762 h 5143500"/>
              <a:gd name="connsiteX74" fmla="*/ 529594 w 9143999"/>
              <a:gd name="connsiteY74" fmla="*/ 4807805 h 5143500"/>
              <a:gd name="connsiteX75" fmla="*/ 528372 w 9143999"/>
              <a:gd name="connsiteY75" fmla="*/ 4808018 h 5143500"/>
              <a:gd name="connsiteX76" fmla="*/ 483586 w 9143999"/>
              <a:gd name="connsiteY76" fmla="*/ 4877877 h 5143500"/>
              <a:gd name="connsiteX77" fmla="*/ 526397 w 9143999"/>
              <a:gd name="connsiteY77" fmla="*/ 4947825 h 5143500"/>
              <a:gd name="connsiteX78" fmla="*/ 527142 w 9143999"/>
              <a:gd name="connsiteY78" fmla="*/ 4947947 h 5143500"/>
              <a:gd name="connsiteX79" fmla="*/ 527700 w 9143999"/>
              <a:gd name="connsiteY79" fmla="*/ 4948307 h 5143500"/>
              <a:gd name="connsiteX80" fmla="*/ 559257 w 9143999"/>
              <a:gd name="connsiteY80" fmla="*/ 4953533 h 5143500"/>
              <a:gd name="connsiteX81" fmla="*/ 617069 w 9143999"/>
              <a:gd name="connsiteY81" fmla="*/ 4941908 h 5143500"/>
              <a:gd name="connsiteX82" fmla="*/ 624337 w 9143999"/>
              <a:gd name="connsiteY82" fmla="*/ 4930284 h 5143500"/>
              <a:gd name="connsiteX83" fmla="*/ 624337 w 9143999"/>
              <a:gd name="connsiteY83" fmla="*/ 4824821 h 5143500"/>
              <a:gd name="connsiteX84" fmla="*/ 617069 w 9143999"/>
              <a:gd name="connsiteY84" fmla="*/ 4813204 h 5143500"/>
              <a:gd name="connsiteX85" fmla="*/ 559834 w 9143999"/>
              <a:gd name="connsiteY85" fmla="*/ 4802455 h 5143500"/>
              <a:gd name="connsiteX86" fmla="*/ 398011 w 9143999"/>
              <a:gd name="connsiteY86" fmla="*/ 4801292 h 5143500"/>
              <a:gd name="connsiteX87" fmla="*/ 395922 w 9143999"/>
              <a:gd name="connsiteY87" fmla="*/ 4801589 h 5143500"/>
              <a:gd name="connsiteX88" fmla="*/ 395863 w 9143999"/>
              <a:gd name="connsiteY88" fmla="*/ 4801582 h 5143500"/>
              <a:gd name="connsiteX89" fmla="*/ 331528 w 9143999"/>
              <a:gd name="connsiteY89" fmla="*/ 4853603 h 5143500"/>
              <a:gd name="connsiteX90" fmla="*/ 425688 w 9143999"/>
              <a:gd name="connsiteY90" fmla="*/ 4933656 h 5143500"/>
              <a:gd name="connsiteX91" fmla="*/ 423936 w 9143999"/>
              <a:gd name="connsiteY91" fmla="*/ 4944348 h 5143500"/>
              <a:gd name="connsiteX92" fmla="*/ 423645 w 9143999"/>
              <a:gd name="connsiteY92" fmla="*/ 4946089 h 5143500"/>
              <a:gd name="connsiteX93" fmla="*/ 428029 w 9143999"/>
              <a:gd name="connsiteY93" fmla="*/ 4950134 h 5143500"/>
              <a:gd name="connsiteX94" fmla="*/ 429440 w 9143999"/>
              <a:gd name="connsiteY94" fmla="*/ 4950134 h 5143500"/>
              <a:gd name="connsiteX95" fmla="*/ 429969 w 9143999"/>
              <a:gd name="connsiteY95" fmla="*/ 4950628 h 5143500"/>
              <a:gd name="connsiteX96" fmla="*/ 456121 w 9143999"/>
              <a:gd name="connsiteY96" fmla="*/ 4950628 h 5143500"/>
              <a:gd name="connsiteX97" fmla="*/ 463668 w 9143999"/>
              <a:gd name="connsiteY97" fmla="*/ 4944812 h 5143500"/>
              <a:gd name="connsiteX98" fmla="*/ 465995 w 9143999"/>
              <a:gd name="connsiteY98" fmla="*/ 4928255 h 5143500"/>
              <a:gd name="connsiteX99" fmla="*/ 372445 w 9143999"/>
              <a:gd name="connsiteY99" fmla="*/ 4850972 h 5143500"/>
              <a:gd name="connsiteX100" fmla="*/ 378874 w 9143999"/>
              <a:gd name="connsiteY100" fmla="*/ 4840371 h 5143500"/>
              <a:gd name="connsiteX101" fmla="*/ 395404 w 9143999"/>
              <a:gd name="connsiteY101" fmla="*/ 4836760 h 5143500"/>
              <a:gd name="connsiteX102" fmla="*/ 438848 w 9143999"/>
              <a:gd name="connsiteY102" fmla="*/ 4849557 h 5143500"/>
              <a:gd name="connsiteX103" fmla="*/ 443232 w 9143999"/>
              <a:gd name="connsiteY103" fmla="*/ 4850714 h 5143500"/>
              <a:gd name="connsiteX104" fmla="*/ 443815 w 9143999"/>
              <a:gd name="connsiteY104" fmla="*/ 4850347 h 5143500"/>
              <a:gd name="connsiteX105" fmla="*/ 445074 w 9143999"/>
              <a:gd name="connsiteY105" fmla="*/ 4850684 h 5143500"/>
              <a:gd name="connsiteX106" fmla="*/ 451467 w 9143999"/>
              <a:gd name="connsiteY106" fmla="*/ 4846616 h 5143500"/>
              <a:gd name="connsiteX107" fmla="*/ 460476 w 9143999"/>
              <a:gd name="connsiteY107" fmla="*/ 4827435 h 5143500"/>
              <a:gd name="connsiteX108" fmla="*/ 461639 w 9143999"/>
              <a:gd name="connsiteY108" fmla="*/ 4822502 h 5143500"/>
              <a:gd name="connsiteX109" fmla="*/ 458150 w 9143999"/>
              <a:gd name="connsiteY109" fmla="*/ 4816686 h 5143500"/>
              <a:gd name="connsiteX110" fmla="*/ 398011 w 9143999"/>
              <a:gd name="connsiteY110" fmla="*/ 4801292 h 5143500"/>
              <a:gd name="connsiteX111" fmla="*/ 1053743 w 9143999"/>
              <a:gd name="connsiteY111" fmla="*/ 4747249 h 5143500"/>
              <a:gd name="connsiteX112" fmla="*/ 994181 w 9143999"/>
              <a:gd name="connsiteY112" fmla="*/ 4808264 h 5143500"/>
              <a:gd name="connsiteX113" fmla="*/ 994181 w 9143999"/>
              <a:gd name="connsiteY113" fmla="*/ 4944812 h 5143500"/>
              <a:gd name="connsiteX114" fmla="*/ 999997 w 9143999"/>
              <a:gd name="connsiteY114" fmla="*/ 4950628 h 5143500"/>
              <a:gd name="connsiteX115" fmla="*/ 1025851 w 9143999"/>
              <a:gd name="connsiteY115" fmla="*/ 4950628 h 5143500"/>
              <a:gd name="connsiteX116" fmla="*/ 1026345 w 9143999"/>
              <a:gd name="connsiteY116" fmla="*/ 4950134 h 5143500"/>
              <a:gd name="connsiteX117" fmla="*/ 1027794 w 9143999"/>
              <a:gd name="connsiteY117" fmla="*/ 4950134 h 5143500"/>
              <a:gd name="connsiteX118" fmla="*/ 1033639 w 9143999"/>
              <a:gd name="connsiteY118" fmla="*/ 4944348 h 5143500"/>
              <a:gd name="connsiteX119" fmla="*/ 1033639 w 9143999"/>
              <a:gd name="connsiteY119" fmla="*/ 4837419 h 5143500"/>
              <a:gd name="connsiteX120" fmla="*/ 1070780 w 9143999"/>
              <a:gd name="connsiteY120" fmla="*/ 4837419 h 5143500"/>
              <a:gd name="connsiteX121" fmla="*/ 1076625 w 9143999"/>
              <a:gd name="connsiteY121" fmla="*/ 4831634 h 5143500"/>
              <a:gd name="connsiteX122" fmla="*/ 1076625 w 9143999"/>
              <a:gd name="connsiteY122" fmla="*/ 4811692 h 5143500"/>
              <a:gd name="connsiteX123" fmla="*/ 1070780 w 9143999"/>
              <a:gd name="connsiteY123" fmla="*/ 4805627 h 5143500"/>
              <a:gd name="connsiteX124" fmla="*/ 1068815 w 9143999"/>
              <a:gd name="connsiteY124" fmla="*/ 4805627 h 5143500"/>
              <a:gd name="connsiteX125" fmla="*/ 1068559 w 9143999"/>
              <a:gd name="connsiteY125" fmla="*/ 4805359 h 5143500"/>
              <a:gd name="connsiteX126" fmla="*/ 1033639 w 9143999"/>
              <a:gd name="connsiteY126" fmla="*/ 4805359 h 5143500"/>
              <a:gd name="connsiteX127" fmla="*/ 1033639 w 9143999"/>
              <a:gd name="connsiteY127" fmla="*/ 4802443 h 5143500"/>
              <a:gd name="connsiteX128" fmla="*/ 1056748 w 9143999"/>
              <a:gd name="connsiteY128" fmla="*/ 4778457 h 5143500"/>
              <a:gd name="connsiteX129" fmla="*/ 1071071 w 9143999"/>
              <a:gd name="connsiteY129" fmla="*/ 4779901 h 5143500"/>
              <a:gd name="connsiteX130" fmla="*/ 1076625 w 9143999"/>
              <a:gd name="connsiteY130" fmla="*/ 4774411 h 5143500"/>
              <a:gd name="connsiteX131" fmla="*/ 1079556 w 9143999"/>
              <a:gd name="connsiteY131" fmla="*/ 4759385 h 5143500"/>
              <a:gd name="connsiteX132" fmla="*/ 1080138 w 9143999"/>
              <a:gd name="connsiteY132" fmla="*/ 4755627 h 5143500"/>
              <a:gd name="connsiteX133" fmla="*/ 1074293 w 9143999"/>
              <a:gd name="connsiteY133" fmla="*/ 4749848 h 5143500"/>
              <a:gd name="connsiteX134" fmla="*/ 1072404 w 9143999"/>
              <a:gd name="connsiteY134" fmla="*/ 4749641 h 5143500"/>
              <a:gd name="connsiteX135" fmla="*/ 1072049 w 9143999"/>
              <a:gd name="connsiteY135" fmla="*/ 4749285 h 5143500"/>
              <a:gd name="connsiteX136" fmla="*/ 1053743 w 9143999"/>
              <a:gd name="connsiteY136" fmla="*/ 4747249 h 5143500"/>
              <a:gd name="connsiteX137" fmla="*/ 1115151 w 9143999"/>
              <a:gd name="connsiteY137" fmla="*/ 4747131 h 5143500"/>
              <a:gd name="connsiteX138" fmla="*/ 1095104 w 9143999"/>
              <a:gd name="connsiteY138" fmla="*/ 4767478 h 5143500"/>
              <a:gd name="connsiteX139" fmla="*/ 1116017 w 9143999"/>
              <a:gd name="connsiteY139" fmla="*/ 4787818 h 5143500"/>
              <a:gd name="connsiteX140" fmla="*/ 1136065 w 9143999"/>
              <a:gd name="connsiteY140" fmla="*/ 4767481 h 5143500"/>
              <a:gd name="connsiteX141" fmla="*/ 1115151 w 9143999"/>
              <a:gd name="connsiteY141" fmla="*/ 4747131 h 5143500"/>
              <a:gd name="connsiteX142" fmla="*/ 0 w 9143999"/>
              <a:gd name="connsiteY142" fmla="*/ 0 h 5143500"/>
              <a:gd name="connsiteX143" fmla="*/ 9143999 w 9143999"/>
              <a:gd name="connsiteY143" fmla="*/ 0 h 5143500"/>
              <a:gd name="connsiteX144" fmla="*/ 9143999 w 9143999"/>
              <a:gd name="connsiteY144" fmla="*/ 5143500 h 5143500"/>
              <a:gd name="connsiteX145" fmla="*/ 0 w 9143999"/>
              <a:gd name="connsiteY14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9143999" h="5143500">
                <a:moveTo>
                  <a:pt x="351363" y="4913481"/>
                </a:moveTo>
                <a:cubicBezTo>
                  <a:pt x="339456" y="4913486"/>
                  <a:pt x="331612" y="4921037"/>
                  <a:pt x="331613" y="4933530"/>
                </a:cubicBezTo>
                <a:cubicBezTo>
                  <a:pt x="331608" y="4945734"/>
                  <a:pt x="339456" y="4953580"/>
                  <a:pt x="352237" y="4953582"/>
                </a:cubicBezTo>
                <a:cubicBezTo>
                  <a:pt x="364153" y="4953577"/>
                  <a:pt x="371990" y="4945737"/>
                  <a:pt x="371987" y="4933533"/>
                </a:cubicBezTo>
                <a:cubicBezTo>
                  <a:pt x="371996" y="4921039"/>
                  <a:pt x="364153" y="4913482"/>
                  <a:pt x="351363" y="4913481"/>
                </a:cubicBezTo>
                <a:close/>
                <a:moveTo>
                  <a:pt x="892593" y="4837587"/>
                </a:moveTo>
                <a:lnTo>
                  <a:pt x="917846" y="4847631"/>
                </a:lnTo>
                <a:cubicBezTo>
                  <a:pt x="924091" y="4854457"/>
                  <a:pt x="927648" y="4864625"/>
                  <a:pt x="927648" y="4877990"/>
                </a:cubicBezTo>
                <a:cubicBezTo>
                  <a:pt x="927648" y="4891355"/>
                  <a:pt x="924091" y="4901524"/>
                  <a:pt x="918100" y="4908353"/>
                </a:cubicBezTo>
                <a:lnTo>
                  <a:pt x="894866" y="4918277"/>
                </a:lnTo>
                <a:lnTo>
                  <a:pt x="868933" y="4908080"/>
                </a:lnTo>
                <a:cubicBezTo>
                  <a:pt x="862645" y="4901288"/>
                  <a:pt x="859062" y="4891172"/>
                  <a:pt x="859062" y="4877877"/>
                </a:cubicBezTo>
                <a:cubicBezTo>
                  <a:pt x="859062" y="4864582"/>
                  <a:pt x="862645" y="4854468"/>
                  <a:pt x="868678" y="4847677"/>
                </a:cubicBezTo>
                <a:close/>
                <a:moveTo>
                  <a:pt x="559057" y="4837499"/>
                </a:moveTo>
                <a:lnTo>
                  <a:pt x="578336" y="4840021"/>
                </a:lnTo>
                <a:cubicBezTo>
                  <a:pt x="583309" y="4841465"/>
                  <a:pt x="585643" y="4843483"/>
                  <a:pt x="585643" y="4847817"/>
                </a:cubicBezTo>
                <a:lnTo>
                  <a:pt x="585643" y="4907937"/>
                </a:lnTo>
                <a:cubicBezTo>
                  <a:pt x="585643" y="4912270"/>
                  <a:pt x="583309" y="4914296"/>
                  <a:pt x="578336" y="4915741"/>
                </a:cubicBezTo>
                <a:lnTo>
                  <a:pt x="558605" y="4918322"/>
                </a:lnTo>
                <a:lnTo>
                  <a:pt x="534559" y="4909442"/>
                </a:lnTo>
                <a:cubicBezTo>
                  <a:pt x="527877" y="4902976"/>
                  <a:pt x="523519" y="4892806"/>
                  <a:pt x="523519" y="4877990"/>
                </a:cubicBezTo>
                <a:cubicBezTo>
                  <a:pt x="523519" y="4863173"/>
                  <a:pt x="527877" y="4853005"/>
                  <a:pt x="534559" y="4846542"/>
                </a:cubicBezTo>
                <a:close/>
                <a:moveTo>
                  <a:pt x="1101680" y="4805359"/>
                </a:moveTo>
                <a:cubicBezTo>
                  <a:pt x="1098192" y="4805359"/>
                  <a:pt x="1095864" y="4807677"/>
                  <a:pt x="1095864" y="4811167"/>
                </a:cubicBezTo>
                <a:lnTo>
                  <a:pt x="1095864" y="4944812"/>
                </a:lnTo>
                <a:cubicBezTo>
                  <a:pt x="1095864" y="4948301"/>
                  <a:pt x="1098192" y="4950628"/>
                  <a:pt x="1101680" y="4950628"/>
                </a:cubicBezTo>
                <a:lnTo>
                  <a:pt x="1127823" y="4950628"/>
                </a:lnTo>
                <a:lnTo>
                  <a:pt x="1128318" y="4950134"/>
                </a:lnTo>
                <a:lnTo>
                  <a:pt x="1130431" y="4950134"/>
                </a:lnTo>
                <a:cubicBezTo>
                  <a:pt x="1133944" y="4950134"/>
                  <a:pt x="1136285" y="4947819"/>
                  <a:pt x="1136285" y="4944348"/>
                </a:cubicBezTo>
                <a:lnTo>
                  <a:pt x="1136285" y="4811405"/>
                </a:lnTo>
                <a:cubicBezTo>
                  <a:pt x="1136285" y="4807934"/>
                  <a:pt x="1133944" y="4805627"/>
                  <a:pt x="1130431" y="4805627"/>
                </a:cubicBezTo>
                <a:lnTo>
                  <a:pt x="1128092" y="4805627"/>
                </a:lnTo>
                <a:lnTo>
                  <a:pt x="1127823" y="4805359"/>
                </a:lnTo>
                <a:close/>
                <a:moveTo>
                  <a:pt x="891920" y="4802455"/>
                </a:moveTo>
                <a:cubicBezTo>
                  <a:pt x="848337" y="4802455"/>
                  <a:pt x="819859" y="4834118"/>
                  <a:pt x="819859" y="4877990"/>
                </a:cubicBezTo>
                <a:cubicBezTo>
                  <a:pt x="819859" y="4921862"/>
                  <a:pt x="848337" y="4953533"/>
                  <a:pt x="893949" y="4953533"/>
                </a:cubicBezTo>
                <a:cubicBezTo>
                  <a:pt x="904845" y="4953533"/>
                  <a:pt x="914796" y="4951553"/>
                  <a:pt x="923593" y="4947899"/>
                </a:cubicBezTo>
                <a:lnTo>
                  <a:pt x="924071" y="4947569"/>
                </a:lnTo>
                <a:lnTo>
                  <a:pt x="924870" y="4947419"/>
                </a:lnTo>
                <a:cubicBezTo>
                  <a:pt x="951435" y="4936512"/>
                  <a:pt x="967553" y="4910608"/>
                  <a:pt x="967553" y="4877877"/>
                </a:cubicBezTo>
                <a:cubicBezTo>
                  <a:pt x="967553" y="4845146"/>
                  <a:pt x="951435" y="4819246"/>
                  <a:pt x="924008" y="4808342"/>
                </a:cubicBezTo>
                <a:lnTo>
                  <a:pt x="922787" y="4808121"/>
                </a:lnTo>
                <a:lnTo>
                  <a:pt x="922737" y="4808088"/>
                </a:lnTo>
                <a:cubicBezTo>
                  <a:pt x="913654" y="4804434"/>
                  <a:pt x="903323" y="4802455"/>
                  <a:pt x="891920" y="4802455"/>
                </a:cubicBezTo>
                <a:close/>
                <a:moveTo>
                  <a:pt x="725443" y="4802455"/>
                </a:moveTo>
                <a:cubicBezTo>
                  <a:pt x="708301" y="4802455"/>
                  <a:pt x="688255" y="4805359"/>
                  <a:pt x="667045" y="4812907"/>
                </a:cubicBezTo>
                <a:lnTo>
                  <a:pt x="666933" y="4813086"/>
                </a:lnTo>
                <a:lnTo>
                  <a:pt x="666650" y="4813136"/>
                </a:lnTo>
                <a:cubicBezTo>
                  <a:pt x="662556" y="4814581"/>
                  <a:pt x="659335" y="4818052"/>
                  <a:pt x="659335" y="4824699"/>
                </a:cubicBezTo>
                <a:lnTo>
                  <a:pt x="659335" y="4944348"/>
                </a:lnTo>
                <a:lnTo>
                  <a:pt x="659777" y="4944785"/>
                </a:lnTo>
                <a:lnTo>
                  <a:pt x="659777" y="4944812"/>
                </a:lnTo>
                <a:cubicBezTo>
                  <a:pt x="659777" y="4948301"/>
                  <a:pt x="662103" y="4950628"/>
                  <a:pt x="665593" y="4950628"/>
                </a:cubicBezTo>
                <a:lnTo>
                  <a:pt x="691736" y="4950628"/>
                </a:lnTo>
                <a:cubicBezTo>
                  <a:pt x="695225" y="4950628"/>
                  <a:pt x="697552" y="4948301"/>
                  <a:pt x="697552" y="4944812"/>
                </a:cubicBezTo>
                <a:lnTo>
                  <a:pt x="697552" y="4847194"/>
                </a:lnTo>
                <a:lnTo>
                  <a:pt x="704448" y="4839717"/>
                </a:lnTo>
                <a:lnTo>
                  <a:pt x="726010" y="4837419"/>
                </a:lnTo>
                <a:lnTo>
                  <a:pt x="746013" y="4843168"/>
                </a:lnTo>
                <a:lnTo>
                  <a:pt x="754202" y="4862009"/>
                </a:lnTo>
                <a:lnTo>
                  <a:pt x="754202" y="4944812"/>
                </a:lnTo>
                <a:cubicBezTo>
                  <a:pt x="754202" y="4948301"/>
                  <a:pt x="756528" y="4950628"/>
                  <a:pt x="760018" y="4950628"/>
                </a:cubicBezTo>
                <a:lnTo>
                  <a:pt x="786160" y="4950628"/>
                </a:lnTo>
                <a:cubicBezTo>
                  <a:pt x="789650" y="4950628"/>
                  <a:pt x="791976" y="4948301"/>
                  <a:pt x="791976" y="4944812"/>
                </a:cubicBezTo>
                <a:lnTo>
                  <a:pt x="791976" y="4944762"/>
                </a:lnTo>
                <a:lnTo>
                  <a:pt x="792395" y="4944348"/>
                </a:lnTo>
                <a:lnTo>
                  <a:pt x="792395" y="4857065"/>
                </a:lnTo>
                <a:cubicBezTo>
                  <a:pt x="792395" y="4839438"/>
                  <a:pt x="786911" y="4825856"/>
                  <a:pt x="775798" y="4816682"/>
                </a:cubicBezTo>
                <a:lnTo>
                  <a:pt x="775543" y="4816611"/>
                </a:lnTo>
                <a:lnTo>
                  <a:pt x="775486" y="4816471"/>
                </a:lnTo>
                <a:cubicBezTo>
                  <a:pt x="764445" y="4807248"/>
                  <a:pt x="747812" y="4802455"/>
                  <a:pt x="725443" y="4802455"/>
                </a:cubicBezTo>
                <a:close/>
                <a:moveTo>
                  <a:pt x="559834" y="4802455"/>
                </a:moveTo>
                <a:cubicBezTo>
                  <a:pt x="548868" y="4802455"/>
                  <a:pt x="538719" y="4804289"/>
                  <a:pt x="529662" y="4807762"/>
                </a:cubicBezTo>
                <a:lnTo>
                  <a:pt x="529594" y="4807805"/>
                </a:lnTo>
                <a:lnTo>
                  <a:pt x="528372" y="4808018"/>
                </a:lnTo>
                <a:cubicBezTo>
                  <a:pt x="501027" y="4818381"/>
                  <a:pt x="483586" y="4843416"/>
                  <a:pt x="483586" y="4877877"/>
                </a:cubicBezTo>
                <a:cubicBezTo>
                  <a:pt x="483586" y="4912775"/>
                  <a:pt x="498720" y="4937596"/>
                  <a:pt x="526397" y="4947825"/>
                </a:cubicBezTo>
                <a:lnTo>
                  <a:pt x="527142" y="4947947"/>
                </a:lnTo>
                <a:lnTo>
                  <a:pt x="527700" y="4948307"/>
                </a:lnTo>
                <a:cubicBezTo>
                  <a:pt x="536866" y="4951735"/>
                  <a:pt x="547417" y="4953533"/>
                  <a:pt x="559257" y="4953533"/>
                </a:cubicBezTo>
                <a:cubicBezTo>
                  <a:pt x="578428" y="4953533"/>
                  <a:pt x="597022" y="4950331"/>
                  <a:pt x="617069" y="4941908"/>
                </a:cubicBezTo>
                <a:cubicBezTo>
                  <a:pt x="621722" y="4939879"/>
                  <a:pt x="624337" y="4936678"/>
                  <a:pt x="624337" y="4930284"/>
                </a:cubicBezTo>
                <a:lnTo>
                  <a:pt x="624337" y="4824821"/>
                </a:lnTo>
                <a:cubicBezTo>
                  <a:pt x="624337" y="4818138"/>
                  <a:pt x="621722" y="4814946"/>
                  <a:pt x="617069" y="4813204"/>
                </a:cubicBezTo>
                <a:cubicBezTo>
                  <a:pt x="597898" y="4805936"/>
                  <a:pt x="579880" y="4802455"/>
                  <a:pt x="559834" y="4802455"/>
                </a:cubicBezTo>
                <a:close/>
                <a:moveTo>
                  <a:pt x="398011" y="4801292"/>
                </a:moveTo>
                <a:lnTo>
                  <a:pt x="395922" y="4801589"/>
                </a:lnTo>
                <a:lnTo>
                  <a:pt x="395863" y="4801582"/>
                </a:lnTo>
                <a:cubicBezTo>
                  <a:pt x="356679" y="4801582"/>
                  <a:pt x="331528" y="4822385"/>
                  <a:pt x="331528" y="4853603"/>
                </a:cubicBezTo>
                <a:cubicBezTo>
                  <a:pt x="331528" y="4914871"/>
                  <a:pt x="425688" y="4891154"/>
                  <a:pt x="425688" y="4933656"/>
                </a:cubicBezTo>
                <a:cubicBezTo>
                  <a:pt x="425688" y="4937989"/>
                  <a:pt x="425106" y="4940590"/>
                  <a:pt x="423936" y="4944348"/>
                </a:cubicBezTo>
                <a:cubicBezTo>
                  <a:pt x="423645" y="4944931"/>
                  <a:pt x="423645" y="4945505"/>
                  <a:pt x="423645" y="4946089"/>
                </a:cubicBezTo>
                <a:cubicBezTo>
                  <a:pt x="423645" y="4948394"/>
                  <a:pt x="425106" y="4950134"/>
                  <a:pt x="428029" y="4950134"/>
                </a:cubicBezTo>
                <a:lnTo>
                  <a:pt x="429440" y="4950134"/>
                </a:lnTo>
                <a:lnTo>
                  <a:pt x="429969" y="4950628"/>
                </a:lnTo>
                <a:lnTo>
                  <a:pt x="456121" y="4950628"/>
                </a:lnTo>
                <a:cubicBezTo>
                  <a:pt x="460476" y="4950628"/>
                  <a:pt x="462216" y="4949176"/>
                  <a:pt x="463668" y="4944812"/>
                </a:cubicBezTo>
                <a:cubicBezTo>
                  <a:pt x="465418" y="4939879"/>
                  <a:pt x="465995" y="4933196"/>
                  <a:pt x="465995" y="4928255"/>
                </a:cubicBezTo>
                <a:cubicBezTo>
                  <a:pt x="465995" y="4862299"/>
                  <a:pt x="372445" y="4878177"/>
                  <a:pt x="372445" y="4850972"/>
                </a:cubicBezTo>
                <a:cubicBezTo>
                  <a:pt x="372445" y="4846523"/>
                  <a:pt x="374698" y="4842891"/>
                  <a:pt x="378874" y="4840371"/>
                </a:cubicBezTo>
                <a:lnTo>
                  <a:pt x="395404" y="4836760"/>
                </a:lnTo>
                <a:lnTo>
                  <a:pt x="438848" y="4849557"/>
                </a:lnTo>
                <a:cubicBezTo>
                  <a:pt x="440310" y="4850418"/>
                  <a:pt x="441771" y="4850714"/>
                  <a:pt x="443232" y="4850714"/>
                </a:cubicBezTo>
                <a:lnTo>
                  <a:pt x="443815" y="4850347"/>
                </a:lnTo>
                <a:lnTo>
                  <a:pt x="445074" y="4850684"/>
                </a:lnTo>
                <a:cubicBezTo>
                  <a:pt x="447689" y="4850684"/>
                  <a:pt x="450305" y="4849231"/>
                  <a:pt x="451467" y="4846616"/>
                </a:cubicBezTo>
                <a:lnTo>
                  <a:pt x="460476" y="4827435"/>
                </a:lnTo>
                <a:cubicBezTo>
                  <a:pt x="461317" y="4825652"/>
                  <a:pt x="461639" y="4823954"/>
                  <a:pt x="461639" y="4822502"/>
                </a:cubicBezTo>
                <a:cubicBezTo>
                  <a:pt x="461639" y="4820176"/>
                  <a:pt x="460485" y="4817858"/>
                  <a:pt x="458150" y="4816686"/>
                </a:cubicBezTo>
                <a:cubicBezTo>
                  <a:pt x="440141" y="4806226"/>
                  <a:pt x="418635" y="4801292"/>
                  <a:pt x="398011" y="4801292"/>
                </a:cubicBezTo>
                <a:close/>
                <a:moveTo>
                  <a:pt x="1053743" y="4747249"/>
                </a:moveTo>
                <a:cubicBezTo>
                  <a:pt x="1017717" y="4747249"/>
                  <a:pt x="994181" y="4766420"/>
                  <a:pt x="994181" y="4808264"/>
                </a:cubicBezTo>
                <a:lnTo>
                  <a:pt x="994181" y="4944812"/>
                </a:lnTo>
                <a:cubicBezTo>
                  <a:pt x="994181" y="4948301"/>
                  <a:pt x="996508" y="4950628"/>
                  <a:pt x="999997" y="4950628"/>
                </a:cubicBezTo>
                <a:lnTo>
                  <a:pt x="1025851" y="4950628"/>
                </a:lnTo>
                <a:lnTo>
                  <a:pt x="1026345" y="4950134"/>
                </a:lnTo>
                <a:lnTo>
                  <a:pt x="1027794" y="4950134"/>
                </a:lnTo>
                <a:cubicBezTo>
                  <a:pt x="1031306" y="4950134"/>
                  <a:pt x="1033639" y="4947819"/>
                  <a:pt x="1033639" y="4944348"/>
                </a:cubicBezTo>
                <a:lnTo>
                  <a:pt x="1033639" y="4837419"/>
                </a:lnTo>
                <a:lnTo>
                  <a:pt x="1070780" y="4837419"/>
                </a:lnTo>
                <a:cubicBezTo>
                  <a:pt x="1074584" y="4837419"/>
                  <a:pt x="1076625" y="4835105"/>
                  <a:pt x="1076625" y="4831634"/>
                </a:cubicBezTo>
                <a:lnTo>
                  <a:pt x="1076625" y="4811692"/>
                </a:lnTo>
                <a:cubicBezTo>
                  <a:pt x="1076625" y="4807934"/>
                  <a:pt x="1074584" y="4805627"/>
                  <a:pt x="1070780" y="4805627"/>
                </a:cubicBezTo>
                <a:lnTo>
                  <a:pt x="1068815" y="4805627"/>
                </a:lnTo>
                <a:lnTo>
                  <a:pt x="1068559" y="4805359"/>
                </a:lnTo>
                <a:lnTo>
                  <a:pt x="1033639" y="4805359"/>
                </a:lnTo>
                <a:lnTo>
                  <a:pt x="1033639" y="4802443"/>
                </a:lnTo>
                <a:cubicBezTo>
                  <a:pt x="1033639" y="4786548"/>
                  <a:pt x="1040663" y="4778457"/>
                  <a:pt x="1056748" y="4778457"/>
                </a:cubicBezTo>
                <a:cubicBezTo>
                  <a:pt x="1062593" y="4778457"/>
                  <a:pt x="1068892" y="4779901"/>
                  <a:pt x="1071071" y="4779901"/>
                </a:cubicBezTo>
                <a:cubicBezTo>
                  <a:pt x="1074584" y="4779901"/>
                  <a:pt x="1076045" y="4777882"/>
                  <a:pt x="1076625" y="4774411"/>
                </a:cubicBezTo>
                <a:lnTo>
                  <a:pt x="1079556" y="4759385"/>
                </a:lnTo>
                <a:cubicBezTo>
                  <a:pt x="1079813" y="4758050"/>
                  <a:pt x="1080138" y="4756876"/>
                  <a:pt x="1080138" y="4755627"/>
                </a:cubicBezTo>
                <a:cubicBezTo>
                  <a:pt x="1080138" y="4752417"/>
                  <a:pt x="1078386" y="4750711"/>
                  <a:pt x="1074293" y="4749848"/>
                </a:cubicBezTo>
                <a:lnTo>
                  <a:pt x="1072404" y="4749641"/>
                </a:lnTo>
                <a:lnTo>
                  <a:pt x="1072049" y="4749285"/>
                </a:lnTo>
                <a:cubicBezTo>
                  <a:pt x="1066232" y="4747834"/>
                  <a:pt x="1059941" y="4747249"/>
                  <a:pt x="1053743" y="4747249"/>
                </a:cubicBezTo>
                <a:close/>
                <a:moveTo>
                  <a:pt x="1115151" y="4747131"/>
                </a:moveTo>
                <a:cubicBezTo>
                  <a:pt x="1102947" y="4747139"/>
                  <a:pt x="1095102" y="4754688"/>
                  <a:pt x="1095104" y="4767478"/>
                </a:cubicBezTo>
                <a:cubicBezTo>
                  <a:pt x="1095101" y="4779971"/>
                  <a:pt x="1102947" y="4787811"/>
                  <a:pt x="1116017" y="4787818"/>
                </a:cubicBezTo>
                <a:cubicBezTo>
                  <a:pt x="1127933" y="4787817"/>
                  <a:pt x="1136070" y="4779974"/>
                  <a:pt x="1136065" y="4767481"/>
                </a:cubicBezTo>
                <a:cubicBezTo>
                  <a:pt x="1136070" y="4754690"/>
                  <a:pt x="1127933" y="4747137"/>
                  <a:pt x="1115151" y="4747131"/>
                </a:cubicBezTo>
                <a:close/>
                <a:moveTo>
                  <a:pt x="0" y="0"/>
                </a:moveTo>
                <a:lnTo>
                  <a:pt x="9143999" y="0"/>
                </a:lnTo>
                <a:lnTo>
                  <a:pt x="9143999" y="5143500"/>
                </a:lnTo>
                <a:lnTo>
                  <a:pt x="0" y="5143500"/>
                </a:lnTo>
                <a:close/>
              </a:path>
            </a:pathLst>
          </a:custGeom>
        </p:spPr>
        <p:txBody>
          <a:bodyPr wrap="square">
            <a:noAutofit/>
          </a:bodyPr>
          <a:lstStyle>
            <a:lvl1pPr>
              <a:defRPr>
                <a:noFill/>
              </a:defRPr>
            </a:lvl1pPr>
          </a:lstStyle>
          <a:p>
            <a:r>
              <a:rPr lang="fr-FR" noProof="0"/>
              <a:t>Cliquez sur l'icône pour ajouter une image</a:t>
            </a:r>
            <a:endParaRPr lang="en-US" noProof="0"/>
          </a:p>
        </p:txBody>
      </p:sp>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internal use</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9" name="Espace réservé du texte 5">
            <a:extLst>
              <a:ext uri="{FF2B5EF4-FFF2-40B4-BE49-F238E27FC236}">
                <a16:creationId xmlns:a16="http://schemas.microsoft.com/office/drawing/2014/main" id="{0B90B88F-38E1-44C8-9D6F-1A9BFFE001D7}"/>
              </a:ext>
            </a:extLst>
          </p:cNvPr>
          <p:cNvSpPr>
            <a:spLocks noGrp="1"/>
          </p:cNvSpPr>
          <p:nvPr>
            <p:ph type="body" sz="quarter" idx="24"/>
          </p:nvPr>
        </p:nvSpPr>
        <p:spPr>
          <a:xfrm>
            <a:off x="6778558" y="2915364"/>
            <a:ext cx="4949741" cy="1399251"/>
          </a:xfrm>
        </p:spPr>
        <p:txBody>
          <a:bodyPr anchor="t">
            <a:noAutofit/>
          </a:bodyPr>
          <a:lstStyle>
            <a:lvl1pPr algn="l">
              <a:lnSpc>
                <a:spcPct val="96000"/>
              </a:lnSpc>
              <a:spcAft>
                <a:spcPts val="1333"/>
              </a:spcAft>
              <a:defRPr lang="fr-FR" sz="4800" b="0" i="1" kern="1200" dirty="0" err="1" smtClean="0">
                <a:solidFill>
                  <a:schemeClr val="bg2"/>
                </a:solidFill>
                <a:effectLst>
                  <a:outerShdw blurRad="127000" sx="102000" sy="102000" algn="ctr" rotWithShape="0">
                    <a:prstClr val="black">
                      <a:alpha val="25000"/>
                    </a:prstClr>
                  </a:outerShdw>
                </a:effectLst>
                <a:latin typeface="Georgia" panose="02040502050405020303" pitchFamily="18" charset="0"/>
                <a:ea typeface="Verdana" panose="020B0604030504040204" pitchFamily="34" charset="0"/>
                <a:cs typeface="Georgia" panose="02040502050405020303" pitchFamily="18" charset="0"/>
              </a:defRPr>
            </a:lvl1pPr>
            <a:lvl2pPr marL="0" indent="0" algn="l">
              <a:lnSpc>
                <a:spcPct val="90000"/>
              </a:lnSpc>
              <a:buFont typeface="Arial" panose="020B0604020202020204" pitchFamily="34" charset="0"/>
              <a:buNone/>
              <a:defRPr lang="en-US" sz="4800" b="0" i="1" kern="1200" noProof="0" dirty="0">
                <a:solidFill>
                  <a:schemeClr val="bg1"/>
                </a:solidFill>
                <a:effectLst>
                  <a:outerShdw blurRad="127000" sx="105000" sy="105000" algn="ctr" rotWithShape="0">
                    <a:prstClr val="black">
                      <a:alpha val="9957"/>
                    </a:prstClr>
                  </a:outerShdw>
                </a:effectLst>
                <a:latin typeface="Georgia" panose="02040502050405020303" pitchFamily="18" charset="0"/>
                <a:ea typeface="Verdana" panose="020B0604030504040204" pitchFamily="34" charset="0"/>
                <a:cs typeface="Verdana" panose="020B0604030504040204" pitchFamily="34" charset="0"/>
              </a:defRPr>
            </a:lvl2pPr>
            <a:lvl3pPr algn="l">
              <a:lnSpc>
                <a:spcPct val="100000"/>
              </a:lnSpc>
              <a:spcBef>
                <a:spcPts val="1333"/>
              </a:spcBef>
              <a:defRPr sz="1867">
                <a:solidFill>
                  <a:schemeClr val="bg1"/>
                </a:solidFill>
                <a:effectLst>
                  <a:outerShdw blurRad="127000" sx="102000" sy="102000" algn="ctr" rotWithShape="0">
                    <a:prstClr val="black">
                      <a:alpha val="25000"/>
                    </a:prstClr>
                  </a:outerShdw>
                </a:effectLst>
              </a:defRPr>
            </a:lvl3pPr>
          </a:lstStyle>
          <a:p>
            <a:pPr marL="761981" lvl="0" indent="-761981" algn="l" defTabSz="914377" rtl="0" eaLnBrk="1" latinLnBrk="0" hangingPunct="1">
              <a:lnSpc>
                <a:spcPct val="90000"/>
              </a:lnSpc>
              <a:spcBef>
                <a:spcPts val="0"/>
              </a:spcBef>
            </a:pPr>
            <a:r>
              <a:rPr lang="fr-FR" noProof="0"/>
              <a:t>Cliquez pour modifier les styles du texte du masque</a:t>
            </a:r>
          </a:p>
        </p:txBody>
      </p:sp>
      <p:sp>
        <p:nvSpPr>
          <p:cNvPr id="12" name="Espace réservé du texte 5">
            <a:extLst>
              <a:ext uri="{FF2B5EF4-FFF2-40B4-BE49-F238E27FC236}">
                <a16:creationId xmlns:a16="http://schemas.microsoft.com/office/drawing/2014/main" id="{9F6585BF-F3F3-4500-9CFA-EF0D9041ED53}"/>
              </a:ext>
            </a:extLst>
          </p:cNvPr>
          <p:cNvSpPr>
            <a:spLocks noGrp="1"/>
          </p:cNvSpPr>
          <p:nvPr>
            <p:ph type="body" sz="quarter" idx="25"/>
          </p:nvPr>
        </p:nvSpPr>
        <p:spPr>
          <a:xfrm>
            <a:off x="6778558" y="4395893"/>
            <a:ext cx="4949741" cy="710532"/>
          </a:xfrm>
        </p:spPr>
        <p:txBody>
          <a:bodyPr anchor="t">
            <a:noAutofit/>
          </a:bodyPr>
          <a:lstStyle>
            <a:lvl1pPr algn="l">
              <a:lnSpc>
                <a:spcPct val="96000"/>
              </a:lnSpc>
              <a:spcAft>
                <a:spcPts val="1333"/>
              </a:spcAft>
              <a:defRPr lang="fr-FR" sz="1867" b="0" i="0" kern="1200" dirty="0" err="1" smtClean="0">
                <a:solidFill>
                  <a:schemeClr val="bg2"/>
                </a:solidFill>
                <a:effectLst>
                  <a:outerShdw blurRad="127000" sx="102000" sy="102000" algn="ctr" rotWithShape="0">
                    <a:prstClr val="black">
                      <a:alpha val="25000"/>
                    </a:prstClr>
                  </a:outerShdw>
                </a:effectLst>
                <a:latin typeface="+mj-lt"/>
                <a:ea typeface="Verdana" panose="020B0604030504040204" pitchFamily="34" charset="0"/>
                <a:cs typeface="Georgia" panose="02040502050405020303" pitchFamily="18" charset="0"/>
              </a:defRPr>
            </a:lvl1pPr>
            <a:lvl2pPr algn="l">
              <a:lnSpc>
                <a:spcPct val="90000"/>
              </a:lnSpc>
              <a:defRPr lang="en-US" sz="1867" b="0" i="0" kern="1200" noProof="0" dirty="0">
                <a:solidFill>
                  <a:schemeClr val="bg1"/>
                </a:solidFill>
                <a:effectLst>
                  <a:outerShdw blurRad="127000" sx="105000" sy="105000" algn="ctr" rotWithShape="0">
                    <a:prstClr val="black">
                      <a:alpha val="9957"/>
                    </a:prstClr>
                  </a:outerShdw>
                </a:effectLst>
                <a:latin typeface="+mj-lt"/>
                <a:ea typeface="Verdana" panose="020B0604030504040204" pitchFamily="34" charset="0"/>
                <a:cs typeface="Verdana" panose="020B0604030504040204" pitchFamily="34" charset="0"/>
              </a:defRPr>
            </a:lvl2pPr>
            <a:lvl3pPr algn="l">
              <a:lnSpc>
                <a:spcPct val="100000"/>
              </a:lnSpc>
              <a:spcBef>
                <a:spcPts val="1333"/>
              </a:spcBef>
              <a:defRPr lang="en-US" sz="1867" b="0" i="0" kern="1200" noProof="0" dirty="0">
                <a:solidFill>
                  <a:schemeClr val="bg1"/>
                </a:solidFill>
                <a:effectLst>
                  <a:outerShdw blurRad="127000" sx="105000" sy="105000" algn="ctr" rotWithShape="0">
                    <a:prstClr val="black">
                      <a:alpha val="9957"/>
                    </a:prstClr>
                  </a:outerShdw>
                </a:effectLst>
                <a:latin typeface="Verdana" panose="020B0604030504040204" pitchFamily="34" charset="0"/>
                <a:ea typeface="Verdana" panose="020B0604030504040204" pitchFamily="34" charset="0"/>
                <a:cs typeface="Verdana" panose="020B0604030504040204" pitchFamily="34" charset="0"/>
              </a:defRPr>
            </a:lvl3pPr>
          </a:lstStyle>
          <a:p>
            <a:pPr marL="0" lvl="0" indent="0" algn="l" defTabSz="914377" rtl="0" eaLnBrk="1" latinLnBrk="0" hangingPunct="1">
              <a:lnSpc>
                <a:spcPct val="100000"/>
              </a:lnSpc>
              <a:spcBef>
                <a:spcPts val="1333"/>
              </a:spcBef>
              <a:buFont typeface="Arial" panose="020B0604020202020204" pitchFamily="34" charset="0"/>
              <a:buNone/>
            </a:pPr>
            <a:r>
              <a:rPr lang="fr-FR" noProof="0"/>
              <a:t>Cliquez pour modifier les styles du texte du masque</a:t>
            </a:r>
          </a:p>
        </p:txBody>
      </p:sp>
      <p:sp>
        <p:nvSpPr>
          <p:cNvPr id="13" name="Espace réservé du texte 5">
            <a:extLst>
              <a:ext uri="{FF2B5EF4-FFF2-40B4-BE49-F238E27FC236}">
                <a16:creationId xmlns:a16="http://schemas.microsoft.com/office/drawing/2014/main" id="{FB220A98-FE22-4FE9-AB26-E269403DC28C}"/>
              </a:ext>
            </a:extLst>
          </p:cNvPr>
          <p:cNvSpPr>
            <a:spLocks noGrp="1"/>
          </p:cNvSpPr>
          <p:nvPr>
            <p:ph type="body" sz="quarter" idx="26"/>
          </p:nvPr>
        </p:nvSpPr>
        <p:spPr>
          <a:xfrm>
            <a:off x="6778558" y="1792928"/>
            <a:ext cx="4949741" cy="939945"/>
          </a:xfrm>
        </p:spPr>
        <p:txBody>
          <a:bodyPr anchor="b">
            <a:noAutofit/>
          </a:bodyPr>
          <a:lstStyle>
            <a:lvl1pPr algn="l">
              <a:lnSpc>
                <a:spcPct val="96000"/>
              </a:lnSpc>
              <a:spcAft>
                <a:spcPts val="1333"/>
              </a:spcAft>
              <a:defRPr lang="fr-FR" sz="2933" b="0" i="0" kern="1200" dirty="0" err="1" smtClean="0">
                <a:solidFill>
                  <a:schemeClr val="bg2"/>
                </a:solidFill>
                <a:effectLst>
                  <a:outerShdw blurRad="127000" sx="102000" sy="102000" algn="ctr" rotWithShape="0">
                    <a:prstClr val="black">
                      <a:alpha val="25000"/>
                    </a:prstClr>
                  </a:outerShdw>
                </a:effectLst>
                <a:latin typeface="Verdana" panose="020B0604030504040204" pitchFamily="34" charset="0"/>
                <a:ea typeface="Verdana" panose="020B0604030504040204" pitchFamily="34" charset="0"/>
                <a:cs typeface="Verdana" panose="020B0604030504040204" pitchFamily="34" charset="0"/>
              </a:defRPr>
            </a:lvl1pPr>
            <a:lvl2pPr algn="l">
              <a:lnSpc>
                <a:spcPct val="90000"/>
              </a:lnSpc>
              <a:defRPr sz="4800" b="0" i="1">
                <a:solidFill>
                  <a:schemeClr val="bg1"/>
                </a:solidFill>
                <a:effectLst>
                  <a:outerShdw blurRad="127000" sx="102000" sy="102000" algn="ctr" rotWithShape="0">
                    <a:prstClr val="black">
                      <a:alpha val="25000"/>
                    </a:prstClr>
                  </a:outerShdw>
                </a:effectLst>
                <a:latin typeface="Georgia" panose="02040502050405020303" pitchFamily="18" charset="0"/>
                <a:ea typeface="Verdana" panose="020B0604030504040204" pitchFamily="34" charset="0"/>
                <a:cs typeface="Verdana" panose="020B0604030504040204" pitchFamily="34" charset="0"/>
              </a:defRPr>
            </a:lvl2pPr>
            <a:lvl3pPr algn="l">
              <a:lnSpc>
                <a:spcPct val="100000"/>
              </a:lnSpc>
              <a:spcBef>
                <a:spcPts val="1333"/>
              </a:spcBef>
              <a:defRPr sz="1867">
                <a:solidFill>
                  <a:schemeClr val="bg1"/>
                </a:solidFill>
                <a:effectLst>
                  <a:outerShdw blurRad="127000" sx="102000" sy="102000" algn="ctr" rotWithShape="0">
                    <a:prstClr val="black">
                      <a:alpha val="25000"/>
                    </a:prstClr>
                  </a:outerShdw>
                </a:effectLst>
              </a:defRPr>
            </a:lvl3pPr>
          </a:lstStyle>
          <a:p>
            <a:pPr lvl="0"/>
            <a:r>
              <a:rPr lang="fr-FR" noProof="0"/>
              <a:t>Cliquez pour modifier les styles du texte du masque</a:t>
            </a:r>
          </a:p>
        </p:txBody>
      </p:sp>
      <p:sp>
        <p:nvSpPr>
          <p:cNvPr id="25" name="Forme libre : forme 9">
            <a:extLst>
              <a:ext uri="{FF2B5EF4-FFF2-40B4-BE49-F238E27FC236}">
                <a16:creationId xmlns:a16="http://schemas.microsoft.com/office/drawing/2014/main" id="{F4B8DA8B-2C07-4FC6-911D-D340BE461554}"/>
              </a:ext>
            </a:extLst>
          </p:cNvPr>
          <p:cNvSpPr>
            <a:spLocks noChangeAspect="1"/>
          </p:cNvSpPr>
          <p:nvPr userDrawn="1"/>
        </p:nvSpPr>
        <p:spPr>
          <a:xfrm>
            <a:off x="441599" y="6330316"/>
            <a:ext cx="1073008" cy="2736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1467" noProof="0"/>
          </a:p>
        </p:txBody>
      </p:sp>
      <p:grpSp>
        <p:nvGrpSpPr>
          <p:cNvPr id="26" name="Graphique 7">
            <a:extLst>
              <a:ext uri="{FF2B5EF4-FFF2-40B4-BE49-F238E27FC236}">
                <a16:creationId xmlns:a16="http://schemas.microsoft.com/office/drawing/2014/main" id="{2473C403-3091-45DA-8311-8B80BACBDD77}"/>
              </a:ext>
            </a:extLst>
          </p:cNvPr>
          <p:cNvGrpSpPr>
            <a:grpSpLocks noChangeAspect="1"/>
          </p:cNvGrpSpPr>
          <p:nvPr userDrawn="1"/>
        </p:nvGrpSpPr>
        <p:grpSpPr>
          <a:xfrm>
            <a:off x="442166" y="6329527"/>
            <a:ext cx="1071853" cy="275084"/>
            <a:chOff x="4768103" y="-471733"/>
            <a:chExt cx="744723" cy="191124"/>
          </a:xfrm>
          <a:solidFill>
            <a:srgbClr val="FFFFFF"/>
          </a:solidFill>
        </p:grpSpPr>
        <p:sp>
          <p:nvSpPr>
            <p:cNvPr id="27" name="Forme libre : forme 9">
              <a:extLst>
                <a:ext uri="{FF2B5EF4-FFF2-40B4-BE49-F238E27FC236}">
                  <a16:creationId xmlns:a16="http://schemas.microsoft.com/office/drawing/2014/main" id="{9A66E28E-1ED8-413A-86AB-392723C99535}"/>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1467"/>
            </a:p>
          </p:txBody>
        </p:sp>
        <p:sp>
          <p:nvSpPr>
            <p:cNvPr id="28" name="Forme libre : forme 10">
              <a:extLst>
                <a:ext uri="{FF2B5EF4-FFF2-40B4-BE49-F238E27FC236}">
                  <a16:creationId xmlns:a16="http://schemas.microsoft.com/office/drawing/2014/main" id="{332EEDE0-E68F-49D3-A74F-33347ECF61BC}"/>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1467">
                <a:solidFill>
                  <a:schemeClr val="accent2"/>
                </a:solidFill>
              </a:endParaRPr>
            </a:p>
          </p:txBody>
        </p:sp>
        <p:sp>
          <p:nvSpPr>
            <p:cNvPr id="29" name="Forme libre : forme 11">
              <a:extLst>
                <a:ext uri="{FF2B5EF4-FFF2-40B4-BE49-F238E27FC236}">
                  <a16:creationId xmlns:a16="http://schemas.microsoft.com/office/drawing/2014/main" id="{3EA6B076-5413-42E1-95D1-72C23C1D4D5B}"/>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1467"/>
            </a:p>
          </p:txBody>
        </p:sp>
      </p:grpSp>
    </p:spTree>
    <p:extLst>
      <p:ext uri="{BB962C8B-B14F-4D97-AF65-F5344CB8AC3E}">
        <p14:creationId xmlns:p14="http://schemas.microsoft.com/office/powerpoint/2010/main" val="81228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next to Imag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5C5F3432-6FAD-4E94-8F10-E3A9F64580C5}"/>
              </a:ext>
            </a:extLst>
          </p:cNvPr>
          <p:cNvSpPr>
            <a:spLocks noGrp="1"/>
          </p:cNvSpPr>
          <p:nvPr>
            <p:ph type="pic" sz="quarter" idx="17"/>
          </p:nvPr>
        </p:nvSpPr>
        <p:spPr>
          <a:xfrm>
            <a:off x="0" y="0"/>
            <a:ext cx="6096000" cy="6858000"/>
          </a:xfrm>
          <a:custGeom>
            <a:avLst/>
            <a:gdLst>
              <a:gd name="connsiteX0" fmla="*/ 351364 w 4572000"/>
              <a:gd name="connsiteY0" fmla="*/ 4913481 h 5143500"/>
              <a:gd name="connsiteX1" fmla="*/ 331614 w 4572000"/>
              <a:gd name="connsiteY1" fmla="*/ 4933530 h 5143500"/>
              <a:gd name="connsiteX2" fmla="*/ 352238 w 4572000"/>
              <a:gd name="connsiteY2" fmla="*/ 4953582 h 5143500"/>
              <a:gd name="connsiteX3" fmla="*/ 371988 w 4572000"/>
              <a:gd name="connsiteY3" fmla="*/ 4933533 h 5143500"/>
              <a:gd name="connsiteX4" fmla="*/ 351364 w 4572000"/>
              <a:gd name="connsiteY4" fmla="*/ 4913481 h 5143500"/>
              <a:gd name="connsiteX5" fmla="*/ 892594 w 4572000"/>
              <a:gd name="connsiteY5" fmla="*/ 4837587 h 5143500"/>
              <a:gd name="connsiteX6" fmla="*/ 917847 w 4572000"/>
              <a:gd name="connsiteY6" fmla="*/ 4847631 h 5143500"/>
              <a:gd name="connsiteX7" fmla="*/ 927649 w 4572000"/>
              <a:gd name="connsiteY7" fmla="*/ 4877990 h 5143500"/>
              <a:gd name="connsiteX8" fmla="*/ 918101 w 4572000"/>
              <a:gd name="connsiteY8" fmla="*/ 4908353 h 5143500"/>
              <a:gd name="connsiteX9" fmla="*/ 894867 w 4572000"/>
              <a:gd name="connsiteY9" fmla="*/ 4918277 h 5143500"/>
              <a:gd name="connsiteX10" fmla="*/ 868934 w 4572000"/>
              <a:gd name="connsiteY10" fmla="*/ 4908080 h 5143500"/>
              <a:gd name="connsiteX11" fmla="*/ 859063 w 4572000"/>
              <a:gd name="connsiteY11" fmla="*/ 4877877 h 5143500"/>
              <a:gd name="connsiteX12" fmla="*/ 868679 w 4572000"/>
              <a:gd name="connsiteY12" fmla="*/ 4847677 h 5143500"/>
              <a:gd name="connsiteX13" fmla="*/ 559058 w 4572000"/>
              <a:gd name="connsiteY13" fmla="*/ 4837499 h 5143500"/>
              <a:gd name="connsiteX14" fmla="*/ 578337 w 4572000"/>
              <a:gd name="connsiteY14" fmla="*/ 4840021 h 5143500"/>
              <a:gd name="connsiteX15" fmla="*/ 585644 w 4572000"/>
              <a:gd name="connsiteY15" fmla="*/ 4847817 h 5143500"/>
              <a:gd name="connsiteX16" fmla="*/ 585644 w 4572000"/>
              <a:gd name="connsiteY16" fmla="*/ 4907937 h 5143500"/>
              <a:gd name="connsiteX17" fmla="*/ 578337 w 4572000"/>
              <a:gd name="connsiteY17" fmla="*/ 4915741 h 5143500"/>
              <a:gd name="connsiteX18" fmla="*/ 558606 w 4572000"/>
              <a:gd name="connsiteY18" fmla="*/ 4918322 h 5143500"/>
              <a:gd name="connsiteX19" fmla="*/ 534560 w 4572000"/>
              <a:gd name="connsiteY19" fmla="*/ 4909442 h 5143500"/>
              <a:gd name="connsiteX20" fmla="*/ 523520 w 4572000"/>
              <a:gd name="connsiteY20" fmla="*/ 4877990 h 5143500"/>
              <a:gd name="connsiteX21" fmla="*/ 534560 w 4572000"/>
              <a:gd name="connsiteY21" fmla="*/ 4846542 h 5143500"/>
              <a:gd name="connsiteX22" fmla="*/ 1101681 w 4572000"/>
              <a:gd name="connsiteY22" fmla="*/ 4805359 h 5143500"/>
              <a:gd name="connsiteX23" fmla="*/ 1095865 w 4572000"/>
              <a:gd name="connsiteY23" fmla="*/ 4811167 h 5143500"/>
              <a:gd name="connsiteX24" fmla="*/ 1095865 w 4572000"/>
              <a:gd name="connsiteY24" fmla="*/ 4944812 h 5143500"/>
              <a:gd name="connsiteX25" fmla="*/ 1101681 w 4572000"/>
              <a:gd name="connsiteY25" fmla="*/ 4950628 h 5143500"/>
              <a:gd name="connsiteX26" fmla="*/ 1127824 w 4572000"/>
              <a:gd name="connsiteY26" fmla="*/ 4950628 h 5143500"/>
              <a:gd name="connsiteX27" fmla="*/ 1128318 w 4572000"/>
              <a:gd name="connsiteY27" fmla="*/ 4950134 h 5143500"/>
              <a:gd name="connsiteX28" fmla="*/ 1130432 w 4572000"/>
              <a:gd name="connsiteY28" fmla="*/ 4950134 h 5143500"/>
              <a:gd name="connsiteX29" fmla="*/ 1136286 w 4572000"/>
              <a:gd name="connsiteY29" fmla="*/ 4944348 h 5143500"/>
              <a:gd name="connsiteX30" fmla="*/ 1136286 w 4572000"/>
              <a:gd name="connsiteY30" fmla="*/ 4811405 h 5143500"/>
              <a:gd name="connsiteX31" fmla="*/ 1130432 w 4572000"/>
              <a:gd name="connsiteY31" fmla="*/ 4805627 h 5143500"/>
              <a:gd name="connsiteX32" fmla="*/ 1128093 w 4572000"/>
              <a:gd name="connsiteY32" fmla="*/ 4805627 h 5143500"/>
              <a:gd name="connsiteX33" fmla="*/ 1127824 w 4572000"/>
              <a:gd name="connsiteY33" fmla="*/ 4805359 h 5143500"/>
              <a:gd name="connsiteX34" fmla="*/ 891921 w 4572000"/>
              <a:gd name="connsiteY34" fmla="*/ 4802455 h 5143500"/>
              <a:gd name="connsiteX35" fmla="*/ 819860 w 4572000"/>
              <a:gd name="connsiteY35" fmla="*/ 4877990 h 5143500"/>
              <a:gd name="connsiteX36" fmla="*/ 893950 w 4572000"/>
              <a:gd name="connsiteY36" fmla="*/ 4953533 h 5143500"/>
              <a:gd name="connsiteX37" fmla="*/ 923594 w 4572000"/>
              <a:gd name="connsiteY37" fmla="*/ 4947899 h 5143500"/>
              <a:gd name="connsiteX38" fmla="*/ 924072 w 4572000"/>
              <a:gd name="connsiteY38" fmla="*/ 4947569 h 5143500"/>
              <a:gd name="connsiteX39" fmla="*/ 924870 w 4572000"/>
              <a:gd name="connsiteY39" fmla="*/ 4947419 h 5143500"/>
              <a:gd name="connsiteX40" fmla="*/ 967554 w 4572000"/>
              <a:gd name="connsiteY40" fmla="*/ 4877877 h 5143500"/>
              <a:gd name="connsiteX41" fmla="*/ 924009 w 4572000"/>
              <a:gd name="connsiteY41" fmla="*/ 4808342 h 5143500"/>
              <a:gd name="connsiteX42" fmla="*/ 922788 w 4572000"/>
              <a:gd name="connsiteY42" fmla="*/ 4808122 h 5143500"/>
              <a:gd name="connsiteX43" fmla="*/ 922738 w 4572000"/>
              <a:gd name="connsiteY43" fmla="*/ 4808088 h 5143500"/>
              <a:gd name="connsiteX44" fmla="*/ 891921 w 4572000"/>
              <a:gd name="connsiteY44" fmla="*/ 4802455 h 5143500"/>
              <a:gd name="connsiteX45" fmla="*/ 725444 w 4572000"/>
              <a:gd name="connsiteY45" fmla="*/ 4802455 h 5143500"/>
              <a:gd name="connsiteX46" fmla="*/ 667046 w 4572000"/>
              <a:gd name="connsiteY46" fmla="*/ 4812907 h 5143500"/>
              <a:gd name="connsiteX47" fmla="*/ 666934 w 4572000"/>
              <a:gd name="connsiteY47" fmla="*/ 4813086 h 5143500"/>
              <a:gd name="connsiteX48" fmla="*/ 666651 w 4572000"/>
              <a:gd name="connsiteY48" fmla="*/ 4813136 h 5143500"/>
              <a:gd name="connsiteX49" fmla="*/ 659335 w 4572000"/>
              <a:gd name="connsiteY49" fmla="*/ 4824699 h 5143500"/>
              <a:gd name="connsiteX50" fmla="*/ 659335 w 4572000"/>
              <a:gd name="connsiteY50" fmla="*/ 4944348 h 5143500"/>
              <a:gd name="connsiteX51" fmla="*/ 659778 w 4572000"/>
              <a:gd name="connsiteY51" fmla="*/ 4944785 h 5143500"/>
              <a:gd name="connsiteX52" fmla="*/ 659778 w 4572000"/>
              <a:gd name="connsiteY52" fmla="*/ 4944812 h 5143500"/>
              <a:gd name="connsiteX53" fmla="*/ 665594 w 4572000"/>
              <a:gd name="connsiteY53" fmla="*/ 4950628 h 5143500"/>
              <a:gd name="connsiteX54" fmla="*/ 691737 w 4572000"/>
              <a:gd name="connsiteY54" fmla="*/ 4950628 h 5143500"/>
              <a:gd name="connsiteX55" fmla="*/ 697553 w 4572000"/>
              <a:gd name="connsiteY55" fmla="*/ 4944812 h 5143500"/>
              <a:gd name="connsiteX56" fmla="*/ 697553 w 4572000"/>
              <a:gd name="connsiteY56" fmla="*/ 4847194 h 5143500"/>
              <a:gd name="connsiteX57" fmla="*/ 704449 w 4572000"/>
              <a:gd name="connsiteY57" fmla="*/ 4839717 h 5143500"/>
              <a:gd name="connsiteX58" fmla="*/ 726010 w 4572000"/>
              <a:gd name="connsiteY58" fmla="*/ 4837419 h 5143500"/>
              <a:gd name="connsiteX59" fmla="*/ 746014 w 4572000"/>
              <a:gd name="connsiteY59" fmla="*/ 4843168 h 5143500"/>
              <a:gd name="connsiteX60" fmla="*/ 754203 w 4572000"/>
              <a:gd name="connsiteY60" fmla="*/ 4862009 h 5143500"/>
              <a:gd name="connsiteX61" fmla="*/ 754203 w 4572000"/>
              <a:gd name="connsiteY61" fmla="*/ 4944812 h 5143500"/>
              <a:gd name="connsiteX62" fmla="*/ 760019 w 4572000"/>
              <a:gd name="connsiteY62" fmla="*/ 4950628 h 5143500"/>
              <a:gd name="connsiteX63" fmla="*/ 786161 w 4572000"/>
              <a:gd name="connsiteY63" fmla="*/ 4950628 h 5143500"/>
              <a:gd name="connsiteX64" fmla="*/ 791977 w 4572000"/>
              <a:gd name="connsiteY64" fmla="*/ 4944812 h 5143500"/>
              <a:gd name="connsiteX65" fmla="*/ 791977 w 4572000"/>
              <a:gd name="connsiteY65" fmla="*/ 4944762 h 5143500"/>
              <a:gd name="connsiteX66" fmla="*/ 792396 w 4572000"/>
              <a:gd name="connsiteY66" fmla="*/ 4944348 h 5143500"/>
              <a:gd name="connsiteX67" fmla="*/ 792396 w 4572000"/>
              <a:gd name="connsiteY67" fmla="*/ 4857065 h 5143500"/>
              <a:gd name="connsiteX68" fmla="*/ 775798 w 4572000"/>
              <a:gd name="connsiteY68" fmla="*/ 4816682 h 5143500"/>
              <a:gd name="connsiteX69" fmla="*/ 775550 w 4572000"/>
              <a:gd name="connsiteY69" fmla="*/ 4816558 h 5143500"/>
              <a:gd name="connsiteX70" fmla="*/ 775487 w 4572000"/>
              <a:gd name="connsiteY70" fmla="*/ 4816471 h 5143500"/>
              <a:gd name="connsiteX71" fmla="*/ 725444 w 4572000"/>
              <a:gd name="connsiteY71" fmla="*/ 4802455 h 5143500"/>
              <a:gd name="connsiteX72" fmla="*/ 559835 w 4572000"/>
              <a:gd name="connsiteY72" fmla="*/ 4802455 h 5143500"/>
              <a:gd name="connsiteX73" fmla="*/ 529663 w 4572000"/>
              <a:gd name="connsiteY73" fmla="*/ 4807762 h 5143500"/>
              <a:gd name="connsiteX74" fmla="*/ 529596 w 4572000"/>
              <a:gd name="connsiteY74" fmla="*/ 4807805 h 5143500"/>
              <a:gd name="connsiteX75" fmla="*/ 528373 w 4572000"/>
              <a:gd name="connsiteY75" fmla="*/ 4808018 h 5143500"/>
              <a:gd name="connsiteX76" fmla="*/ 483587 w 4572000"/>
              <a:gd name="connsiteY76" fmla="*/ 4877877 h 5143500"/>
              <a:gd name="connsiteX77" fmla="*/ 526397 w 4572000"/>
              <a:gd name="connsiteY77" fmla="*/ 4947825 h 5143500"/>
              <a:gd name="connsiteX78" fmla="*/ 527143 w 4572000"/>
              <a:gd name="connsiteY78" fmla="*/ 4947947 h 5143500"/>
              <a:gd name="connsiteX79" fmla="*/ 527701 w 4572000"/>
              <a:gd name="connsiteY79" fmla="*/ 4948307 h 5143500"/>
              <a:gd name="connsiteX80" fmla="*/ 559257 w 4572000"/>
              <a:gd name="connsiteY80" fmla="*/ 4953533 h 5143500"/>
              <a:gd name="connsiteX81" fmla="*/ 617069 w 4572000"/>
              <a:gd name="connsiteY81" fmla="*/ 4941908 h 5143500"/>
              <a:gd name="connsiteX82" fmla="*/ 624338 w 4572000"/>
              <a:gd name="connsiteY82" fmla="*/ 4930284 h 5143500"/>
              <a:gd name="connsiteX83" fmla="*/ 624338 w 4572000"/>
              <a:gd name="connsiteY83" fmla="*/ 4824821 h 5143500"/>
              <a:gd name="connsiteX84" fmla="*/ 617069 w 4572000"/>
              <a:gd name="connsiteY84" fmla="*/ 4813204 h 5143500"/>
              <a:gd name="connsiteX85" fmla="*/ 559835 w 4572000"/>
              <a:gd name="connsiteY85" fmla="*/ 4802455 h 5143500"/>
              <a:gd name="connsiteX86" fmla="*/ 398012 w 4572000"/>
              <a:gd name="connsiteY86" fmla="*/ 4801292 h 5143500"/>
              <a:gd name="connsiteX87" fmla="*/ 396528 w 4572000"/>
              <a:gd name="connsiteY87" fmla="*/ 4801750 h 5143500"/>
              <a:gd name="connsiteX88" fmla="*/ 395863 w 4572000"/>
              <a:gd name="connsiteY88" fmla="*/ 4801582 h 5143500"/>
              <a:gd name="connsiteX89" fmla="*/ 331528 w 4572000"/>
              <a:gd name="connsiteY89" fmla="*/ 4853603 h 5143500"/>
              <a:gd name="connsiteX90" fmla="*/ 425688 w 4572000"/>
              <a:gd name="connsiteY90" fmla="*/ 4933656 h 5143500"/>
              <a:gd name="connsiteX91" fmla="*/ 423937 w 4572000"/>
              <a:gd name="connsiteY91" fmla="*/ 4944348 h 5143500"/>
              <a:gd name="connsiteX92" fmla="*/ 423646 w 4572000"/>
              <a:gd name="connsiteY92" fmla="*/ 4946089 h 5143500"/>
              <a:gd name="connsiteX93" fmla="*/ 428030 w 4572000"/>
              <a:gd name="connsiteY93" fmla="*/ 4950134 h 5143500"/>
              <a:gd name="connsiteX94" fmla="*/ 429441 w 4572000"/>
              <a:gd name="connsiteY94" fmla="*/ 4950134 h 5143500"/>
              <a:gd name="connsiteX95" fmla="*/ 429970 w 4572000"/>
              <a:gd name="connsiteY95" fmla="*/ 4950628 h 5143500"/>
              <a:gd name="connsiteX96" fmla="*/ 456122 w 4572000"/>
              <a:gd name="connsiteY96" fmla="*/ 4950628 h 5143500"/>
              <a:gd name="connsiteX97" fmla="*/ 463669 w 4572000"/>
              <a:gd name="connsiteY97" fmla="*/ 4944812 h 5143500"/>
              <a:gd name="connsiteX98" fmla="*/ 465995 w 4572000"/>
              <a:gd name="connsiteY98" fmla="*/ 4928255 h 5143500"/>
              <a:gd name="connsiteX99" fmla="*/ 372446 w 4572000"/>
              <a:gd name="connsiteY99" fmla="*/ 4850972 h 5143500"/>
              <a:gd name="connsiteX100" fmla="*/ 378875 w 4572000"/>
              <a:gd name="connsiteY100" fmla="*/ 4840371 h 5143500"/>
              <a:gd name="connsiteX101" fmla="*/ 395405 w 4572000"/>
              <a:gd name="connsiteY101" fmla="*/ 4836760 h 5143500"/>
              <a:gd name="connsiteX102" fmla="*/ 438849 w 4572000"/>
              <a:gd name="connsiteY102" fmla="*/ 4849557 h 5143500"/>
              <a:gd name="connsiteX103" fmla="*/ 443233 w 4572000"/>
              <a:gd name="connsiteY103" fmla="*/ 4850714 h 5143500"/>
              <a:gd name="connsiteX104" fmla="*/ 443816 w 4572000"/>
              <a:gd name="connsiteY104" fmla="*/ 4850348 h 5143500"/>
              <a:gd name="connsiteX105" fmla="*/ 445075 w 4572000"/>
              <a:gd name="connsiteY105" fmla="*/ 4850684 h 5143500"/>
              <a:gd name="connsiteX106" fmla="*/ 451468 w 4572000"/>
              <a:gd name="connsiteY106" fmla="*/ 4846616 h 5143500"/>
              <a:gd name="connsiteX107" fmla="*/ 460477 w 4572000"/>
              <a:gd name="connsiteY107" fmla="*/ 4827435 h 5143500"/>
              <a:gd name="connsiteX108" fmla="*/ 461640 w 4572000"/>
              <a:gd name="connsiteY108" fmla="*/ 4822502 h 5143500"/>
              <a:gd name="connsiteX109" fmla="*/ 458151 w 4572000"/>
              <a:gd name="connsiteY109" fmla="*/ 4816686 h 5143500"/>
              <a:gd name="connsiteX110" fmla="*/ 398012 w 4572000"/>
              <a:gd name="connsiteY110" fmla="*/ 4801292 h 5143500"/>
              <a:gd name="connsiteX111" fmla="*/ 1053744 w 4572000"/>
              <a:gd name="connsiteY111" fmla="*/ 4747249 h 5143500"/>
              <a:gd name="connsiteX112" fmla="*/ 994182 w 4572000"/>
              <a:gd name="connsiteY112" fmla="*/ 4808264 h 5143500"/>
              <a:gd name="connsiteX113" fmla="*/ 994182 w 4572000"/>
              <a:gd name="connsiteY113" fmla="*/ 4944812 h 5143500"/>
              <a:gd name="connsiteX114" fmla="*/ 999998 w 4572000"/>
              <a:gd name="connsiteY114" fmla="*/ 4950628 h 5143500"/>
              <a:gd name="connsiteX115" fmla="*/ 1025852 w 4572000"/>
              <a:gd name="connsiteY115" fmla="*/ 4950628 h 5143500"/>
              <a:gd name="connsiteX116" fmla="*/ 1026345 w 4572000"/>
              <a:gd name="connsiteY116" fmla="*/ 4950134 h 5143500"/>
              <a:gd name="connsiteX117" fmla="*/ 1027795 w 4572000"/>
              <a:gd name="connsiteY117" fmla="*/ 4950134 h 5143500"/>
              <a:gd name="connsiteX118" fmla="*/ 1033640 w 4572000"/>
              <a:gd name="connsiteY118" fmla="*/ 4944348 h 5143500"/>
              <a:gd name="connsiteX119" fmla="*/ 1033640 w 4572000"/>
              <a:gd name="connsiteY119" fmla="*/ 4837419 h 5143500"/>
              <a:gd name="connsiteX120" fmla="*/ 1070781 w 4572000"/>
              <a:gd name="connsiteY120" fmla="*/ 4837419 h 5143500"/>
              <a:gd name="connsiteX121" fmla="*/ 1076626 w 4572000"/>
              <a:gd name="connsiteY121" fmla="*/ 4831634 h 5143500"/>
              <a:gd name="connsiteX122" fmla="*/ 1076626 w 4572000"/>
              <a:gd name="connsiteY122" fmla="*/ 4811692 h 5143500"/>
              <a:gd name="connsiteX123" fmla="*/ 1070781 w 4572000"/>
              <a:gd name="connsiteY123" fmla="*/ 4805627 h 5143500"/>
              <a:gd name="connsiteX124" fmla="*/ 1068815 w 4572000"/>
              <a:gd name="connsiteY124" fmla="*/ 4805627 h 5143500"/>
              <a:gd name="connsiteX125" fmla="*/ 1068560 w 4572000"/>
              <a:gd name="connsiteY125" fmla="*/ 4805359 h 5143500"/>
              <a:gd name="connsiteX126" fmla="*/ 1033640 w 4572000"/>
              <a:gd name="connsiteY126" fmla="*/ 4805359 h 5143500"/>
              <a:gd name="connsiteX127" fmla="*/ 1033640 w 4572000"/>
              <a:gd name="connsiteY127" fmla="*/ 4802443 h 5143500"/>
              <a:gd name="connsiteX128" fmla="*/ 1056749 w 4572000"/>
              <a:gd name="connsiteY128" fmla="*/ 4778457 h 5143500"/>
              <a:gd name="connsiteX129" fmla="*/ 1071072 w 4572000"/>
              <a:gd name="connsiteY129" fmla="*/ 4779901 h 5143500"/>
              <a:gd name="connsiteX130" fmla="*/ 1076626 w 4572000"/>
              <a:gd name="connsiteY130" fmla="*/ 4774411 h 5143500"/>
              <a:gd name="connsiteX131" fmla="*/ 1079557 w 4572000"/>
              <a:gd name="connsiteY131" fmla="*/ 4759385 h 5143500"/>
              <a:gd name="connsiteX132" fmla="*/ 1080138 w 4572000"/>
              <a:gd name="connsiteY132" fmla="*/ 4755627 h 5143500"/>
              <a:gd name="connsiteX133" fmla="*/ 1074293 w 4572000"/>
              <a:gd name="connsiteY133" fmla="*/ 4749848 h 5143500"/>
              <a:gd name="connsiteX134" fmla="*/ 1072405 w 4572000"/>
              <a:gd name="connsiteY134" fmla="*/ 4749641 h 5143500"/>
              <a:gd name="connsiteX135" fmla="*/ 1072049 w 4572000"/>
              <a:gd name="connsiteY135" fmla="*/ 4749285 h 5143500"/>
              <a:gd name="connsiteX136" fmla="*/ 1053744 w 4572000"/>
              <a:gd name="connsiteY136" fmla="*/ 4747249 h 5143500"/>
              <a:gd name="connsiteX137" fmla="*/ 1115152 w 4572000"/>
              <a:gd name="connsiteY137" fmla="*/ 4747131 h 5143500"/>
              <a:gd name="connsiteX138" fmla="*/ 1095105 w 4572000"/>
              <a:gd name="connsiteY138" fmla="*/ 4767478 h 5143500"/>
              <a:gd name="connsiteX139" fmla="*/ 1116018 w 4572000"/>
              <a:gd name="connsiteY139" fmla="*/ 4787818 h 5143500"/>
              <a:gd name="connsiteX140" fmla="*/ 1136066 w 4572000"/>
              <a:gd name="connsiteY140" fmla="*/ 4767481 h 5143500"/>
              <a:gd name="connsiteX141" fmla="*/ 1115152 w 4572000"/>
              <a:gd name="connsiteY141" fmla="*/ 4747131 h 5143500"/>
              <a:gd name="connsiteX142" fmla="*/ 0 w 4572000"/>
              <a:gd name="connsiteY142" fmla="*/ 0 h 5143500"/>
              <a:gd name="connsiteX143" fmla="*/ 4572000 w 4572000"/>
              <a:gd name="connsiteY143" fmla="*/ 0 h 5143500"/>
              <a:gd name="connsiteX144" fmla="*/ 4572000 w 4572000"/>
              <a:gd name="connsiteY144" fmla="*/ 5143500 h 5143500"/>
              <a:gd name="connsiteX145" fmla="*/ 0 w 4572000"/>
              <a:gd name="connsiteY14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572000" h="5143500">
                <a:moveTo>
                  <a:pt x="351364" y="4913481"/>
                </a:moveTo>
                <a:cubicBezTo>
                  <a:pt x="339457" y="4913486"/>
                  <a:pt x="331613" y="4921037"/>
                  <a:pt x="331614" y="4933530"/>
                </a:cubicBezTo>
                <a:cubicBezTo>
                  <a:pt x="331609" y="4945734"/>
                  <a:pt x="339457" y="4953580"/>
                  <a:pt x="352238" y="4953582"/>
                </a:cubicBezTo>
                <a:cubicBezTo>
                  <a:pt x="364154" y="4953577"/>
                  <a:pt x="371991" y="4945737"/>
                  <a:pt x="371988" y="4933533"/>
                </a:cubicBezTo>
                <a:cubicBezTo>
                  <a:pt x="371996" y="4921039"/>
                  <a:pt x="364154" y="4913482"/>
                  <a:pt x="351364" y="4913481"/>
                </a:cubicBezTo>
                <a:close/>
                <a:moveTo>
                  <a:pt x="892594" y="4837587"/>
                </a:moveTo>
                <a:lnTo>
                  <a:pt x="917847" y="4847631"/>
                </a:lnTo>
                <a:cubicBezTo>
                  <a:pt x="924092" y="4854457"/>
                  <a:pt x="927649" y="4864625"/>
                  <a:pt x="927649" y="4877990"/>
                </a:cubicBezTo>
                <a:cubicBezTo>
                  <a:pt x="927649" y="4891355"/>
                  <a:pt x="924092" y="4901524"/>
                  <a:pt x="918101" y="4908353"/>
                </a:cubicBezTo>
                <a:lnTo>
                  <a:pt x="894867" y="4918277"/>
                </a:lnTo>
                <a:lnTo>
                  <a:pt x="868934" y="4908080"/>
                </a:lnTo>
                <a:cubicBezTo>
                  <a:pt x="862646" y="4901288"/>
                  <a:pt x="859063" y="4891172"/>
                  <a:pt x="859063" y="4877877"/>
                </a:cubicBezTo>
                <a:cubicBezTo>
                  <a:pt x="859063" y="4864582"/>
                  <a:pt x="862646" y="4854468"/>
                  <a:pt x="868679" y="4847677"/>
                </a:cubicBezTo>
                <a:close/>
                <a:moveTo>
                  <a:pt x="559058" y="4837499"/>
                </a:moveTo>
                <a:lnTo>
                  <a:pt x="578337" y="4840021"/>
                </a:lnTo>
                <a:cubicBezTo>
                  <a:pt x="583310" y="4841465"/>
                  <a:pt x="585644" y="4843483"/>
                  <a:pt x="585644" y="4847817"/>
                </a:cubicBezTo>
                <a:lnTo>
                  <a:pt x="585644" y="4907937"/>
                </a:lnTo>
                <a:cubicBezTo>
                  <a:pt x="585644" y="4912270"/>
                  <a:pt x="583310" y="4914296"/>
                  <a:pt x="578337" y="4915741"/>
                </a:cubicBezTo>
                <a:lnTo>
                  <a:pt x="558606" y="4918322"/>
                </a:lnTo>
                <a:lnTo>
                  <a:pt x="534560" y="4909442"/>
                </a:lnTo>
                <a:cubicBezTo>
                  <a:pt x="527878" y="4902976"/>
                  <a:pt x="523520" y="4892806"/>
                  <a:pt x="523520" y="4877990"/>
                </a:cubicBezTo>
                <a:cubicBezTo>
                  <a:pt x="523520" y="4863173"/>
                  <a:pt x="527878" y="4853005"/>
                  <a:pt x="534560" y="4846542"/>
                </a:cubicBezTo>
                <a:close/>
                <a:moveTo>
                  <a:pt x="1101681" y="4805359"/>
                </a:moveTo>
                <a:cubicBezTo>
                  <a:pt x="1098193" y="4805359"/>
                  <a:pt x="1095865" y="4807677"/>
                  <a:pt x="1095865" y="4811167"/>
                </a:cubicBezTo>
                <a:lnTo>
                  <a:pt x="1095865" y="4944812"/>
                </a:lnTo>
                <a:cubicBezTo>
                  <a:pt x="1095865" y="4948301"/>
                  <a:pt x="1098193" y="4950628"/>
                  <a:pt x="1101681" y="4950628"/>
                </a:cubicBezTo>
                <a:lnTo>
                  <a:pt x="1127824" y="4950628"/>
                </a:lnTo>
                <a:lnTo>
                  <a:pt x="1128318" y="4950134"/>
                </a:lnTo>
                <a:lnTo>
                  <a:pt x="1130432" y="4950134"/>
                </a:lnTo>
                <a:cubicBezTo>
                  <a:pt x="1133944" y="4950134"/>
                  <a:pt x="1136286" y="4947819"/>
                  <a:pt x="1136286" y="4944348"/>
                </a:cubicBezTo>
                <a:lnTo>
                  <a:pt x="1136286" y="4811405"/>
                </a:lnTo>
                <a:cubicBezTo>
                  <a:pt x="1136286" y="4807934"/>
                  <a:pt x="1133944" y="4805627"/>
                  <a:pt x="1130432" y="4805627"/>
                </a:cubicBezTo>
                <a:lnTo>
                  <a:pt x="1128093" y="4805627"/>
                </a:lnTo>
                <a:lnTo>
                  <a:pt x="1127824" y="4805359"/>
                </a:lnTo>
                <a:close/>
                <a:moveTo>
                  <a:pt x="891921" y="4802455"/>
                </a:moveTo>
                <a:cubicBezTo>
                  <a:pt x="848338" y="4802455"/>
                  <a:pt x="819860" y="4834118"/>
                  <a:pt x="819860" y="4877990"/>
                </a:cubicBezTo>
                <a:cubicBezTo>
                  <a:pt x="819860" y="4921862"/>
                  <a:pt x="848338" y="4953533"/>
                  <a:pt x="893950" y="4953533"/>
                </a:cubicBezTo>
                <a:cubicBezTo>
                  <a:pt x="904845" y="4953533"/>
                  <a:pt x="914796" y="4951553"/>
                  <a:pt x="923594" y="4947899"/>
                </a:cubicBezTo>
                <a:lnTo>
                  <a:pt x="924072" y="4947569"/>
                </a:lnTo>
                <a:lnTo>
                  <a:pt x="924870" y="4947419"/>
                </a:lnTo>
                <a:cubicBezTo>
                  <a:pt x="951435" y="4936512"/>
                  <a:pt x="967554" y="4910608"/>
                  <a:pt x="967554" y="4877877"/>
                </a:cubicBezTo>
                <a:cubicBezTo>
                  <a:pt x="967554" y="4845146"/>
                  <a:pt x="951435" y="4819246"/>
                  <a:pt x="924009" y="4808342"/>
                </a:cubicBezTo>
                <a:lnTo>
                  <a:pt x="922788" y="4808122"/>
                </a:lnTo>
                <a:lnTo>
                  <a:pt x="922738" y="4808088"/>
                </a:lnTo>
                <a:cubicBezTo>
                  <a:pt x="913655" y="4804434"/>
                  <a:pt x="903323" y="4802455"/>
                  <a:pt x="891921" y="4802455"/>
                </a:cubicBezTo>
                <a:close/>
                <a:moveTo>
                  <a:pt x="725444" y="4802455"/>
                </a:moveTo>
                <a:cubicBezTo>
                  <a:pt x="708302" y="4802455"/>
                  <a:pt x="688256" y="4805359"/>
                  <a:pt x="667046" y="4812907"/>
                </a:cubicBezTo>
                <a:lnTo>
                  <a:pt x="666934" y="4813086"/>
                </a:lnTo>
                <a:lnTo>
                  <a:pt x="666651" y="4813136"/>
                </a:lnTo>
                <a:cubicBezTo>
                  <a:pt x="662557" y="4814581"/>
                  <a:pt x="659335" y="4818052"/>
                  <a:pt x="659335" y="4824699"/>
                </a:cubicBezTo>
                <a:lnTo>
                  <a:pt x="659335" y="4944348"/>
                </a:lnTo>
                <a:lnTo>
                  <a:pt x="659778" y="4944785"/>
                </a:lnTo>
                <a:lnTo>
                  <a:pt x="659778" y="4944812"/>
                </a:lnTo>
                <a:cubicBezTo>
                  <a:pt x="659778" y="4948301"/>
                  <a:pt x="662104" y="4950628"/>
                  <a:pt x="665594" y="4950628"/>
                </a:cubicBezTo>
                <a:lnTo>
                  <a:pt x="691737" y="4950628"/>
                </a:lnTo>
                <a:cubicBezTo>
                  <a:pt x="695226" y="4950628"/>
                  <a:pt x="697553" y="4948301"/>
                  <a:pt x="697553" y="4944812"/>
                </a:cubicBezTo>
                <a:lnTo>
                  <a:pt x="697553" y="4847194"/>
                </a:lnTo>
                <a:lnTo>
                  <a:pt x="704449" y="4839717"/>
                </a:lnTo>
                <a:lnTo>
                  <a:pt x="726010" y="4837419"/>
                </a:lnTo>
                <a:lnTo>
                  <a:pt x="746014" y="4843168"/>
                </a:lnTo>
                <a:lnTo>
                  <a:pt x="754203" y="4862009"/>
                </a:lnTo>
                <a:lnTo>
                  <a:pt x="754203" y="4944812"/>
                </a:lnTo>
                <a:cubicBezTo>
                  <a:pt x="754203" y="4948301"/>
                  <a:pt x="756529" y="4950628"/>
                  <a:pt x="760019" y="4950628"/>
                </a:cubicBezTo>
                <a:lnTo>
                  <a:pt x="786161" y="4950628"/>
                </a:lnTo>
                <a:cubicBezTo>
                  <a:pt x="789651" y="4950628"/>
                  <a:pt x="791977" y="4948301"/>
                  <a:pt x="791977" y="4944812"/>
                </a:cubicBezTo>
                <a:lnTo>
                  <a:pt x="791977" y="4944762"/>
                </a:lnTo>
                <a:lnTo>
                  <a:pt x="792396" y="4944348"/>
                </a:lnTo>
                <a:lnTo>
                  <a:pt x="792396" y="4857065"/>
                </a:lnTo>
                <a:cubicBezTo>
                  <a:pt x="792396" y="4839438"/>
                  <a:pt x="786911" y="4825856"/>
                  <a:pt x="775798" y="4816682"/>
                </a:cubicBezTo>
                <a:lnTo>
                  <a:pt x="775550" y="4816558"/>
                </a:lnTo>
                <a:lnTo>
                  <a:pt x="775487" y="4816471"/>
                </a:lnTo>
                <a:cubicBezTo>
                  <a:pt x="764446" y="4807248"/>
                  <a:pt x="747813" y="4802455"/>
                  <a:pt x="725444" y="4802455"/>
                </a:cubicBezTo>
                <a:close/>
                <a:moveTo>
                  <a:pt x="559835" y="4802455"/>
                </a:moveTo>
                <a:cubicBezTo>
                  <a:pt x="548869" y="4802455"/>
                  <a:pt x="538720" y="4804289"/>
                  <a:pt x="529663" y="4807762"/>
                </a:cubicBezTo>
                <a:lnTo>
                  <a:pt x="529596" y="4807805"/>
                </a:lnTo>
                <a:lnTo>
                  <a:pt x="528373" y="4808018"/>
                </a:lnTo>
                <a:cubicBezTo>
                  <a:pt x="501027" y="4818381"/>
                  <a:pt x="483587" y="4843416"/>
                  <a:pt x="483587" y="4877877"/>
                </a:cubicBezTo>
                <a:cubicBezTo>
                  <a:pt x="483587" y="4912775"/>
                  <a:pt x="498720" y="4937596"/>
                  <a:pt x="526397" y="4947825"/>
                </a:cubicBezTo>
                <a:lnTo>
                  <a:pt x="527143" y="4947947"/>
                </a:lnTo>
                <a:lnTo>
                  <a:pt x="527701" y="4948307"/>
                </a:lnTo>
                <a:cubicBezTo>
                  <a:pt x="536867" y="4951735"/>
                  <a:pt x="547417" y="4953533"/>
                  <a:pt x="559257" y="4953533"/>
                </a:cubicBezTo>
                <a:cubicBezTo>
                  <a:pt x="578429" y="4953533"/>
                  <a:pt x="597023" y="4950331"/>
                  <a:pt x="617069" y="4941908"/>
                </a:cubicBezTo>
                <a:cubicBezTo>
                  <a:pt x="621723" y="4939879"/>
                  <a:pt x="624338" y="4936678"/>
                  <a:pt x="624338" y="4930284"/>
                </a:cubicBezTo>
                <a:lnTo>
                  <a:pt x="624338" y="4824821"/>
                </a:lnTo>
                <a:cubicBezTo>
                  <a:pt x="624338" y="4818138"/>
                  <a:pt x="621723" y="4814946"/>
                  <a:pt x="617069" y="4813204"/>
                </a:cubicBezTo>
                <a:cubicBezTo>
                  <a:pt x="597898" y="4805936"/>
                  <a:pt x="579880" y="4802455"/>
                  <a:pt x="559835" y="4802455"/>
                </a:cubicBezTo>
                <a:close/>
                <a:moveTo>
                  <a:pt x="398012" y="4801292"/>
                </a:moveTo>
                <a:lnTo>
                  <a:pt x="396528" y="4801750"/>
                </a:lnTo>
                <a:lnTo>
                  <a:pt x="395863" y="4801582"/>
                </a:lnTo>
                <a:cubicBezTo>
                  <a:pt x="356679" y="4801582"/>
                  <a:pt x="331528" y="4822385"/>
                  <a:pt x="331528" y="4853603"/>
                </a:cubicBezTo>
                <a:cubicBezTo>
                  <a:pt x="331528" y="4914871"/>
                  <a:pt x="425688" y="4891154"/>
                  <a:pt x="425688" y="4933656"/>
                </a:cubicBezTo>
                <a:cubicBezTo>
                  <a:pt x="425688" y="4937989"/>
                  <a:pt x="425107" y="4940590"/>
                  <a:pt x="423937" y="4944348"/>
                </a:cubicBezTo>
                <a:cubicBezTo>
                  <a:pt x="423646" y="4944931"/>
                  <a:pt x="423646" y="4945505"/>
                  <a:pt x="423646" y="4946089"/>
                </a:cubicBezTo>
                <a:cubicBezTo>
                  <a:pt x="423646" y="4948394"/>
                  <a:pt x="425107" y="4950134"/>
                  <a:pt x="428030" y="4950134"/>
                </a:cubicBezTo>
                <a:lnTo>
                  <a:pt x="429441" y="4950134"/>
                </a:lnTo>
                <a:lnTo>
                  <a:pt x="429970" y="4950628"/>
                </a:lnTo>
                <a:lnTo>
                  <a:pt x="456122" y="4950628"/>
                </a:lnTo>
                <a:cubicBezTo>
                  <a:pt x="460477" y="4950628"/>
                  <a:pt x="462217" y="4949176"/>
                  <a:pt x="463669" y="4944812"/>
                </a:cubicBezTo>
                <a:cubicBezTo>
                  <a:pt x="465419" y="4939879"/>
                  <a:pt x="465995" y="4933196"/>
                  <a:pt x="465995" y="4928255"/>
                </a:cubicBezTo>
                <a:cubicBezTo>
                  <a:pt x="465995" y="4862299"/>
                  <a:pt x="372446" y="4878177"/>
                  <a:pt x="372446" y="4850972"/>
                </a:cubicBezTo>
                <a:cubicBezTo>
                  <a:pt x="372446" y="4846523"/>
                  <a:pt x="374698" y="4842891"/>
                  <a:pt x="378875" y="4840371"/>
                </a:cubicBezTo>
                <a:lnTo>
                  <a:pt x="395405" y="4836760"/>
                </a:lnTo>
                <a:lnTo>
                  <a:pt x="438849" y="4849557"/>
                </a:lnTo>
                <a:cubicBezTo>
                  <a:pt x="440310" y="4850418"/>
                  <a:pt x="441772" y="4850714"/>
                  <a:pt x="443233" y="4850714"/>
                </a:cubicBezTo>
                <a:lnTo>
                  <a:pt x="443816" y="4850348"/>
                </a:lnTo>
                <a:lnTo>
                  <a:pt x="445075" y="4850684"/>
                </a:lnTo>
                <a:cubicBezTo>
                  <a:pt x="447690" y="4850684"/>
                  <a:pt x="450306" y="4849231"/>
                  <a:pt x="451468" y="4846616"/>
                </a:cubicBezTo>
                <a:lnTo>
                  <a:pt x="460477" y="4827435"/>
                </a:lnTo>
                <a:cubicBezTo>
                  <a:pt x="461318" y="4825652"/>
                  <a:pt x="461640" y="4823954"/>
                  <a:pt x="461640" y="4822502"/>
                </a:cubicBezTo>
                <a:cubicBezTo>
                  <a:pt x="461640" y="4820176"/>
                  <a:pt x="460486" y="4817858"/>
                  <a:pt x="458151" y="4816686"/>
                </a:cubicBezTo>
                <a:cubicBezTo>
                  <a:pt x="440142" y="4806226"/>
                  <a:pt x="418636" y="4801292"/>
                  <a:pt x="398012" y="4801292"/>
                </a:cubicBezTo>
                <a:close/>
                <a:moveTo>
                  <a:pt x="1053744" y="4747249"/>
                </a:moveTo>
                <a:cubicBezTo>
                  <a:pt x="1017718" y="4747249"/>
                  <a:pt x="994182" y="4766420"/>
                  <a:pt x="994182" y="4808264"/>
                </a:cubicBezTo>
                <a:lnTo>
                  <a:pt x="994182" y="4944812"/>
                </a:lnTo>
                <a:cubicBezTo>
                  <a:pt x="994182" y="4948301"/>
                  <a:pt x="996508" y="4950628"/>
                  <a:pt x="999998" y="4950628"/>
                </a:cubicBezTo>
                <a:lnTo>
                  <a:pt x="1025852" y="4950628"/>
                </a:lnTo>
                <a:lnTo>
                  <a:pt x="1026345" y="4950134"/>
                </a:lnTo>
                <a:lnTo>
                  <a:pt x="1027795" y="4950134"/>
                </a:lnTo>
                <a:cubicBezTo>
                  <a:pt x="1031307" y="4950134"/>
                  <a:pt x="1033640" y="4947819"/>
                  <a:pt x="1033640" y="4944348"/>
                </a:cubicBezTo>
                <a:lnTo>
                  <a:pt x="1033640" y="4837419"/>
                </a:lnTo>
                <a:lnTo>
                  <a:pt x="1070781" y="4837419"/>
                </a:lnTo>
                <a:cubicBezTo>
                  <a:pt x="1074584" y="4837419"/>
                  <a:pt x="1076626" y="4835105"/>
                  <a:pt x="1076626" y="4831634"/>
                </a:cubicBezTo>
                <a:lnTo>
                  <a:pt x="1076626" y="4811692"/>
                </a:lnTo>
                <a:cubicBezTo>
                  <a:pt x="1076626" y="4807934"/>
                  <a:pt x="1074584" y="4805627"/>
                  <a:pt x="1070781" y="4805627"/>
                </a:cubicBezTo>
                <a:lnTo>
                  <a:pt x="1068815" y="4805627"/>
                </a:lnTo>
                <a:lnTo>
                  <a:pt x="1068560" y="4805359"/>
                </a:lnTo>
                <a:lnTo>
                  <a:pt x="1033640" y="4805359"/>
                </a:lnTo>
                <a:lnTo>
                  <a:pt x="1033640" y="4802443"/>
                </a:lnTo>
                <a:cubicBezTo>
                  <a:pt x="1033640" y="4786548"/>
                  <a:pt x="1040664" y="4778457"/>
                  <a:pt x="1056749" y="4778457"/>
                </a:cubicBezTo>
                <a:cubicBezTo>
                  <a:pt x="1062594" y="4778457"/>
                  <a:pt x="1068893" y="4779901"/>
                  <a:pt x="1071072" y="4779901"/>
                </a:cubicBezTo>
                <a:cubicBezTo>
                  <a:pt x="1074584" y="4779901"/>
                  <a:pt x="1076046" y="4777882"/>
                  <a:pt x="1076626" y="4774411"/>
                </a:cubicBezTo>
                <a:lnTo>
                  <a:pt x="1079557" y="4759385"/>
                </a:lnTo>
                <a:cubicBezTo>
                  <a:pt x="1079814" y="4758050"/>
                  <a:pt x="1080138" y="4756876"/>
                  <a:pt x="1080138" y="4755627"/>
                </a:cubicBezTo>
                <a:cubicBezTo>
                  <a:pt x="1080138" y="4752417"/>
                  <a:pt x="1078387" y="4750711"/>
                  <a:pt x="1074293" y="4749848"/>
                </a:cubicBezTo>
                <a:lnTo>
                  <a:pt x="1072405" y="4749641"/>
                </a:lnTo>
                <a:lnTo>
                  <a:pt x="1072049" y="4749285"/>
                </a:lnTo>
                <a:cubicBezTo>
                  <a:pt x="1066233" y="4747834"/>
                  <a:pt x="1059942" y="4747249"/>
                  <a:pt x="1053744" y="4747249"/>
                </a:cubicBezTo>
                <a:close/>
                <a:moveTo>
                  <a:pt x="1115152" y="4747131"/>
                </a:moveTo>
                <a:cubicBezTo>
                  <a:pt x="1102948" y="4747139"/>
                  <a:pt x="1095102" y="4754688"/>
                  <a:pt x="1095105" y="4767478"/>
                </a:cubicBezTo>
                <a:cubicBezTo>
                  <a:pt x="1095102" y="4779971"/>
                  <a:pt x="1102948" y="4787811"/>
                  <a:pt x="1116018" y="4787818"/>
                </a:cubicBezTo>
                <a:cubicBezTo>
                  <a:pt x="1127933" y="4787817"/>
                  <a:pt x="1136071" y="4779974"/>
                  <a:pt x="1136066" y="4767481"/>
                </a:cubicBezTo>
                <a:cubicBezTo>
                  <a:pt x="1136071" y="4754690"/>
                  <a:pt x="1127933" y="4747137"/>
                  <a:pt x="1115152" y="4747131"/>
                </a:cubicBezTo>
                <a:close/>
                <a:moveTo>
                  <a:pt x="0" y="0"/>
                </a:moveTo>
                <a:lnTo>
                  <a:pt x="4572000" y="0"/>
                </a:lnTo>
                <a:lnTo>
                  <a:pt x="4572000" y="5143500"/>
                </a:lnTo>
                <a:lnTo>
                  <a:pt x="0" y="5143500"/>
                </a:lnTo>
                <a:close/>
              </a:path>
            </a:pathLst>
          </a:custGeom>
        </p:spPr>
        <p:txBody>
          <a:bodyPr wrap="square">
            <a:noAutofit/>
          </a:bodyPr>
          <a:lstStyle>
            <a:lvl1pPr>
              <a:defRPr>
                <a:noFill/>
              </a:defRPr>
            </a:lvl1pPr>
          </a:lstStyle>
          <a:p>
            <a:r>
              <a:rPr lang="fr-FR"/>
              <a:t>Cliquez sur l'icône pour ajouter une image</a:t>
            </a:r>
          </a:p>
        </p:txBody>
      </p:sp>
      <p:sp>
        <p:nvSpPr>
          <p:cNvPr id="12" name="Espace réservé du graphique SmartArt 11">
            <a:extLst>
              <a:ext uri="{FF2B5EF4-FFF2-40B4-BE49-F238E27FC236}">
                <a16:creationId xmlns:a16="http://schemas.microsoft.com/office/drawing/2014/main" id="{0F580B26-21D6-4630-AE3D-FB359C1C883E}"/>
              </a:ext>
            </a:extLst>
          </p:cNvPr>
          <p:cNvSpPr>
            <a:spLocks noGrp="1" noChangeAspect="1"/>
          </p:cNvSpPr>
          <p:nvPr>
            <p:ph type="dgm" sz="quarter" idx="14"/>
          </p:nvPr>
        </p:nvSpPr>
        <p:spPr>
          <a:xfrm>
            <a:off x="9216309" y="1901915"/>
            <a:ext cx="96687" cy="96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a:t>Cliquez sur l'icône pour ajouter un graphique SmartArt</a:t>
            </a:r>
          </a:p>
        </p:txBody>
      </p:sp>
      <p:sp>
        <p:nvSpPr>
          <p:cNvPr id="17" name="Espace réservé du graphique SmartArt 11">
            <a:extLst>
              <a:ext uri="{FF2B5EF4-FFF2-40B4-BE49-F238E27FC236}">
                <a16:creationId xmlns:a16="http://schemas.microsoft.com/office/drawing/2014/main" id="{16B17374-481A-4CE6-8974-CA84865A03CA}"/>
              </a:ext>
            </a:extLst>
          </p:cNvPr>
          <p:cNvSpPr>
            <a:spLocks noGrp="1" noChangeAspect="1"/>
          </p:cNvSpPr>
          <p:nvPr>
            <p:ph type="dgm" sz="quarter" idx="19"/>
          </p:nvPr>
        </p:nvSpPr>
        <p:spPr>
          <a:xfrm>
            <a:off x="9216309" y="4860087"/>
            <a:ext cx="96687" cy="96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a:t>Cliquez sur l'icône pour ajouter un graphique SmartArt</a:t>
            </a:r>
          </a:p>
        </p:txBody>
      </p:sp>
      <p:sp>
        <p:nvSpPr>
          <p:cNvPr id="7" name="Espace réservé du pied de page 6">
            <a:extLst>
              <a:ext uri="{FF2B5EF4-FFF2-40B4-BE49-F238E27FC236}">
                <a16:creationId xmlns:a16="http://schemas.microsoft.com/office/drawing/2014/main" id="{1748CB09-B51F-4AC1-A908-AF052BFFAB5C}"/>
              </a:ext>
            </a:extLst>
          </p:cNvPr>
          <p:cNvSpPr>
            <a:spLocks noGrp="1"/>
          </p:cNvSpPr>
          <p:nvPr>
            <p:ph type="ftr" sz="quarter" idx="24"/>
          </p:nvPr>
        </p:nvSpPr>
        <p:spPr/>
        <p:txBody>
          <a:bodyPr/>
          <a:lstStyle>
            <a:lvl1pPr>
              <a:defRPr>
                <a:solidFill>
                  <a:schemeClr val="accent1"/>
                </a:solidFill>
              </a:defRPr>
            </a:lvl1pPr>
          </a:lstStyle>
          <a:p>
            <a:r>
              <a:rPr lang="fr-FR"/>
              <a:t>internal use</a:t>
            </a:r>
          </a:p>
        </p:txBody>
      </p:sp>
      <p:sp>
        <p:nvSpPr>
          <p:cNvPr id="8" name="Espace réservé du numéro de diapositive 7">
            <a:extLst>
              <a:ext uri="{FF2B5EF4-FFF2-40B4-BE49-F238E27FC236}">
                <a16:creationId xmlns:a16="http://schemas.microsoft.com/office/drawing/2014/main" id="{C28E44FC-CC99-479F-B667-CC0B04AA1BEB}"/>
              </a:ext>
            </a:extLst>
          </p:cNvPr>
          <p:cNvSpPr>
            <a:spLocks noGrp="1"/>
          </p:cNvSpPr>
          <p:nvPr>
            <p:ph type="sldNum" sz="quarter" idx="25"/>
          </p:nvPr>
        </p:nvSpPr>
        <p:spPr/>
        <p:txBody>
          <a:bodyPr/>
          <a:lstStyle/>
          <a:p>
            <a:fld id="{6B54B0F7-55DD-40D6-B7F4-70B586885C0B}" type="slidenum">
              <a:rPr lang="fr-FR" smtClean="0"/>
              <a:pPr/>
              <a:t>‹#›</a:t>
            </a:fld>
            <a:endParaRPr lang="fr-FR"/>
          </a:p>
        </p:txBody>
      </p:sp>
      <p:sp>
        <p:nvSpPr>
          <p:cNvPr id="24" name="Espace réservé du texte 5">
            <a:extLst>
              <a:ext uri="{FF2B5EF4-FFF2-40B4-BE49-F238E27FC236}">
                <a16:creationId xmlns:a16="http://schemas.microsoft.com/office/drawing/2014/main" id="{013E5883-7FD1-4C44-9ADB-EE49A0891466}"/>
              </a:ext>
            </a:extLst>
          </p:cNvPr>
          <p:cNvSpPr>
            <a:spLocks noGrp="1"/>
          </p:cNvSpPr>
          <p:nvPr>
            <p:ph type="body" sz="quarter" idx="26"/>
          </p:nvPr>
        </p:nvSpPr>
        <p:spPr>
          <a:xfrm>
            <a:off x="7206602" y="2500883"/>
            <a:ext cx="4103397" cy="973837"/>
          </a:xfrm>
        </p:spPr>
        <p:txBody>
          <a:bodyPr anchor="b">
            <a:noAutofit/>
          </a:bodyPr>
          <a:lstStyle>
            <a:lvl1pPr algn="ctr">
              <a:lnSpc>
                <a:spcPct val="96000"/>
              </a:lnSpc>
              <a:spcAft>
                <a:spcPts val="1333"/>
              </a:spcAft>
              <a:defRPr lang="fr-FR" sz="32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5" name="Espace réservé du texte 5">
            <a:extLst>
              <a:ext uri="{FF2B5EF4-FFF2-40B4-BE49-F238E27FC236}">
                <a16:creationId xmlns:a16="http://schemas.microsoft.com/office/drawing/2014/main" id="{EF5BFE2C-3893-4574-8E43-0A0678870930}"/>
              </a:ext>
            </a:extLst>
          </p:cNvPr>
          <p:cNvSpPr>
            <a:spLocks noGrp="1"/>
          </p:cNvSpPr>
          <p:nvPr>
            <p:ph type="body" sz="quarter" idx="27"/>
          </p:nvPr>
        </p:nvSpPr>
        <p:spPr>
          <a:xfrm>
            <a:off x="7206602" y="3490415"/>
            <a:ext cx="4103397" cy="537959"/>
          </a:xfrm>
        </p:spPr>
        <p:txBody>
          <a:bodyPr anchor="t">
            <a:noAutofit/>
          </a:bodyPr>
          <a:lstStyle>
            <a:lvl1pPr algn="ctr">
              <a:lnSpc>
                <a:spcPct val="96000"/>
              </a:lnSpc>
              <a:spcAft>
                <a:spcPts val="1333"/>
              </a:spcAft>
              <a:defRPr lang="en-US" sz="3333"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3333"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6" name="Espace réservé du texte 5">
            <a:extLst>
              <a:ext uri="{FF2B5EF4-FFF2-40B4-BE49-F238E27FC236}">
                <a16:creationId xmlns:a16="http://schemas.microsoft.com/office/drawing/2014/main" id="{E331AD24-1AAB-440A-917D-3BB2B9658DC1}"/>
              </a:ext>
            </a:extLst>
          </p:cNvPr>
          <p:cNvSpPr>
            <a:spLocks noGrp="1"/>
          </p:cNvSpPr>
          <p:nvPr>
            <p:ph type="body" sz="quarter" idx="23"/>
          </p:nvPr>
        </p:nvSpPr>
        <p:spPr>
          <a:xfrm>
            <a:off x="7206602" y="4113499"/>
            <a:ext cx="4103397" cy="331244"/>
          </a:xfrm>
        </p:spPr>
        <p:txBody>
          <a:bodyPr anchor="t">
            <a:noAutofit/>
          </a:bodyPr>
          <a:lstStyle>
            <a:lvl1pPr algn="ctr">
              <a:lnSpc>
                <a:spcPct val="96000"/>
              </a:lnSpc>
              <a:spcAft>
                <a:spcPts val="1333"/>
              </a:spcAft>
              <a:defRPr lang="en-US" sz="1600" b="0" i="0" kern="1200" dirty="0">
                <a:solidFill>
                  <a:schemeClr val="tx1"/>
                </a:solidFill>
                <a:latin typeface="+mj-lt"/>
                <a:ea typeface="Verdana" panose="020B0604030504040204" pitchFamily="34" charset="0"/>
                <a:cs typeface="Verdana" panose="020B0604030504040204" pitchFamily="34" charset="0"/>
              </a:defRPr>
            </a:lvl1pPr>
            <a:lvl2pPr marL="371391" indent="0" algn="l">
              <a:lnSpc>
                <a:spcPct val="100000"/>
              </a:lnSpc>
              <a:buFont typeface="Arial" panose="020B0604020202020204" pitchFamily="34" charset="0"/>
              <a:buNone/>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Tree>
    <p:extLst>
      <p:ext uri="{BB962C8B-B14F-4D97-AF65-F5344CB8AC3E}">
        <p14:creationId xmlns:p14="http://schemas.microsoft.com/office/powerpoint/2010/main" val="161823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rgbClr val="F5F3F8"/>
        </a:solidFill>
        <a:effectLst/>
      </p:bgPr>
    </p:bg>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internal use</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7" name="Espace réservé du texte 5">
            <a:extLst>
              <a:ext uri="{FF2B5EF4-FFF2-40B4-BE49-F238E27FC236}">
                <a16:creationId xmlns:a16="http://schemas.microsoft.com/office/drawing/2014/main" id="{3FC96125-BC0F-469E-BA75-F4F2916D5028}"/>
              </a:ext>
            </a:extLst>
          </p:cNvPr>
          <p:cNvSpPr>
            <a:spLocks noGrp="1"/>
          </p:cNvSpPr>
          <p:nvPr>
            <p:ph type="body" sz="quarter" idx="18"/>
          </p:nvPr>
        </p:nvSpPr>
        <p:spPr>
          <a:xfrm>
            <a:off x="444973" y="425183"/>
            <a:ext cx="11304000"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fr-FR" noProof="0"/>
              <a:t>Cliquez pour modifier les styles du texte du masque</a:t>
            </a:r>
          </a:p>
        </p:txBody>
      </p:sp>
      <p:sp>
        <p:nvSpPr>
          <p:cNvPr id="3" name="Text Placeholder 2">
            <a:extLst>
              <a:ext uri="{FF2B5EF4-FFF2-40B4-BE49-F238E27FC236}">
                <a16:creationId xmlns:a16="http://schemas.microsoft.com/office/drawing/2014/main" id="{D0E56171-4788-4B4A-B8DB-98CB348C66F3}"/>
              </a:ext>
            </a:extLst>
          </p:cNvPr>
          <p:cNvSpPr>
            <a:spLocks noGrp="1"/>
          </p:cNvSpPr>
          <p:nvPr>
            <p:ph type="body" sz="quarter" idx="21"/>
          </p:nvPr>
        </p:nvSpPr>
        <p:spPr>
          <a:xfrm>
            <a:off x="442033" y="1943799"/>
            <a:ext cx="11304000" cy="429522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Espace réservé du texte 4">
            <a:extLst>
              <a:ext uri="{FF2B5EF4-FFF2-40B4-BE49-F238E27FC236}">
                <a16:creationId xmlns:a16="http://schemas.microsoft.com/office/drawing/2014/main" id="{E214CB94-27AF-41B7-A363-829DCFEBE7A6}"/>
              </a:ext>
            </a:extLst>
          </p:cNvPr>
          <p:cNvSpPr>
            <a:spLocks noGrp="1"/>
          </p:cNvSpPr>
          <p:nvPr>
            <p:ph type="body" sz="quarter" idx="22"/>
          </p:nvPr>
        </p:nvSpPr>
        <p:spPr>
          <a:xfrm>
            <a:off x="444973" y="1577578"/>
            <a:ext cx="11304000" cy="246221"/>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2" name="Title 1">
            <a:extLst>
              <a:ext uri="{FF2B5EF4-FFF2-40B4-BE49-F238E27FC236}">
                <a16:creationId xmlns:a16="http://schemas.microsoft.com/office/drawing/2014/main" id="{397577A6-F24A-4B6D-B7E1-FB31180BD644}"/>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69512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with Image (Small)">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internal use</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8" name="Espace réservé pour une image  3">
            <a:extLst>
              <a:ext uri="{FF2B5EF4-FFF2-40B4-BE49-F238E27FC236}">
                <a16:creationId xmlns:a16="http://schemas.microsoft.com/office/drawing/2014/main" id="{CEC2E05F-5F9D-41D9-A40F-97C2869C7DDA}"/>
              </a:ext>
            </a:extLst>
          </p:cNvPr>
          <p:cNvSpPr>
            <a:spLocks noGrp="1"/>
          </p:cNvSpPr>
          <p:nvPr>
            <p:ph type="pic" sz="quarter" idx="23"/>
          </p:nvPr>
        </p:nvSpPr>
        <p:spPr>
          <a:xfrm>
            <a:off x="8462400" y="0"/>
            <a:ext cx="3729600" cy="6858000"/>
          </a:xfrm>
        </p:spPr>
        <p:txBody>
          <a:bodyPr>
            <a:noAutofit/>
          </a:bodyPr>
          <a:lstStyle>
            <a:lvl1pPr>
              <a:defRPr>
                <a:noFill/>
              </a:defRPr>
            </a:lvl1pPr>
          </a:lstStyle>
          <a:p>
            <a:r>
              <a:rPr lang="fr-FR" noProof="0"/>
              <a:t>Cliquez sur l'icône pour ajouter une image</a:t>
            </a:r>
            <a:endParaRPr lang="en-US" noProof="0"/>
          </a:p>
        </p:txBody>
      </p:sp>
      <p:sp>
        <p:nvSpPr>
          <p:cNvPr id="14" name="Espace réservé du texte 5">
            <a:extLst>
              <a:ext uri="{FF2B5EF4-FFF2-40B4-BE49-F238E27FC236}">
                <a16:creationId xmlns:a16="http://schemas.microsoft.com/office/drawing/2014/main" id="{39F8F8F8-B2E7-4739-8BFF-FA42634CE5EB}"/>
              </a:ext>
            </a:extLst>
          </p:cNvPr>
          <p:cNvSpPr>
            <a:spLocks noGrp="1"/>
          </p:cNvSpPr>
          <p:nvPr>
            <p:ph type="body" sz="quarter" idx="18"/>
          </p:nvPr>
        </p:nvSpPr>
        <p:spPr>
          <a:xfrm>
            <a:off x="444973" y="425183"/>
            <a:ext cx="7651200"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fr-FR" noProof="0"/>
              <a:t>Cliquez pour modifier les styles du texte du masque</a:t>
            </a:r>
          </a:p>
        </p:txBody>
      </p:sp>
      <p:sp>
        <p:nvSpPr>
          <p:cNvPr id="15" name="Espace réservé du texte 4">
            <a:extLst>
              <a:ext uri="{FF2B5EF4-FFF2-40B4-BE49-F238E27FC236}">
                <a16:creationId xmlns:a16="http://schemas.microsoft.com/office/drawing/2014/main" id="{E0A2CB60-A40E-44FE-B4B7-57EBEFEC0DF9}"/>
              </a:ext>
            </a:extLst>
          </p:cNvPr>
          <p:cNvSpPr>
            <a:spLocks noGrp="1"/>
          </p:cNvSpPr>
          <p:nvPr>
            <p:ph type="body" sz="quarter" idx="22"/>
          </p:nvPr>
        </p:nvSpPr>
        <p:spPr>
          <a:xfrm>
            <a:off x="444973" y="1577578"/>
            <a:ext cx="7647827" cy="246221"/>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16" name="Text Placeholder 2">
            <a:extLst>
              <a:ext uri="{FF2B5EF4-FFF2-40B4-BE49-F238E27FC236}">
                <a16:creationId xmlns:a16="http://schemas.microsoft.com/office/drawing/2014/main" id="{F614E260-5FC8-4D02-8571-9C1540BB2B30}"/>
              </a:ext>
            </a:extLst>
          </p:cNvPr>
          <p:cNvSpPr>
            <a:spLocks noGrp="1"/>
          </p:cNvSpPr>
          <p:nvPr>
            <p:ph type="body" sz="quarter" idx="21"/>
          </p:nvPr>
        </p:nvSpPr>
        <p:spPr>
          <a:xfrm>
            <a:off x="442033" y="1943799"/>
            <a:ext cx="7647827" cy="429522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 name="Title 1">
            <a:extLst>
              <a:ext uri="{FF2B5EF4-FFF2-40B4-BE49-F238E27FC236}">
                <a16:creationId xmlns:a16="http://schemas.microsoft.com/office/drawing/2014/main" id="{380792EA-2F40-4220-B1A0-E938F3FB871F}"/>
              </a:ext>
            </a:extLst>
          </p:cNvPr>
          <p:cNvSpPr>
            <a:spLocks noGrp="1"/>
          </p:cNvSpPr>
          <p:nvPr>
            <p:ph type="title"/>
          </p:nvPr>
        </p:nvSpPr>
        <p:spPr>
          <a:xfrm>
            <a:off x="441600" y="710401"/>
            <a:ext cx="7647827" cy="748247"/>
          </a:xfrm>
        </p:spPr>
        <p:txBody>
          <a:bodyPr/>
          <a:lstStyle/>
          <a:p>
            <a:r>
              <a:rPr lang="fr-FR"/>
              <a:t>Modifiez le style du titre</a:t>
            </a:r>
            <a:endParaRPr lang="en-US"/>
          </a:p>
        </p:txBody>
      </p:sp>
    </p:spTree>
    <p:extLst>
      <p:ext uri="{BB962C8B-B14F-4D97-AF65-F5344CB8AC3E}">
        <p14:creationId xmlns:p14="http://schemas.microsoft.com/office/powerpoint/2010/main" val="136706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with Image (Large)">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internal use</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9" name="Espace réservé pour une image  3">
            <a:extLst>
              <a:ext uri="{FF2B5EF4-FFF2-40B4-BE49-F238E27FC236}">
                <a16:creationId xmlns:a16="http://schemas.microsoft.com/office/drawing/2014/main" id="{7E64057C-5A6F-41C9-B888-6149A71BAD6F}"/>
              </a:ext>
            </a:extLst>
          </p:cNvPr>
          <p:cNvSpPr>
            <a:spLocks noGrp="1"/>
          </p:cNvSpPr>
          <p:nvPr>
            <p:ph type="pic" sz="quarter" idx="24"/>
          </p:nvPr>
        </p:nvSpPr>
        <p:spPr>
          <a:xfrm>
            <a:off x="6096000" y="0"/>
            <a:ext cx="6096000" cy="6858000"/>
          </a:xfrm>
        </p:spPr>
        <p:txBody>
          <a:bodyPr>
            <a:noAutofit/>
          </a:bodyPr>
          <a:lstStyle>
            <a:lvl1pPr>
              <a:defRPr>
                <a:noFill/>
              </a:defRPr>
            </a:lvl1pPr>
          </a:lstStyle>
          <a:p>
            <a:r>
              <a:rPr lang="fr-FR" noProof="0"/>
              <a:t>Cliquez sur l'icône pour ajouter une image</a:t>
            </a:r>
            <a:endParaRPr lang="en-US" noProof="0"/>
          </a:p>
        </p:txBody>
      </p:sp>
      <p:sp>
        <p:nvSpPr>
          <p:cNvPr id="14" name="Espace réservé du texte 5">
            <a:extLst>
              <a:ext uri="{FF2B5EF4-FFF2-40B4-BE49-F238E27FC236}">
                <a16:creationId xmlns:a16="http://schemas.microsoft.com/office/drawing/2014/main" id="{D67FA919-D04A-4310-ADDF-1120333F61D8}"/>
              </a:ext>
            </a:extLst>
          </p:cNvPr>
          <p:cNvSpPr>
            <a:spLocks noGrp="1"/>
          </p:cNvSpPr>
          <p:nvPr>
            <p:ph type="body" sz="quarter" idx="18"/>
          </p:nvPr>
        </p:nvSpPr>
        <p:spPr>
          <a:xfrm>
            <a:off x="444973" y="425183"/>
            <a:ext cx="5373371"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fr-FR" noProof="0"/>
              <a:t>Cliquez pour modifier les styles du texte du masque</a:t>
            </a:r>
          </a:p>
        </p:txBody>
      </p:sp>
      <p:sp>
        <p:nvSpPr>
          <p:cNvPr id="15" name="Espace réservé du texte 4">
            <a:extLst>
              <a:ext uri="{FF2B5EF4-FFF2-40B4-BE49-F238E27FC236}">
                <a16:creationId xmlns:a16="http://schemas.microsoft.com/office/drawing/2014/main" id="{929FD931-0FD5-4A54-8BB1-79F5E8669C51}"/>
              </a:ext>
            </a:extLst>
          </p:cNvPr>
          <p:cNvSpPr>
            <a:spLocks noGrp="1"/>
          </p:cNvSpPr>
          <p:nvPr>
            <p:ph type="body" sz="quarter" idx="22"/>
          </p:nvPr>
        </p:nvSpPr>
        <p:spPr>
          <a:xfrm>
            <a:off x="444974" y="1577578"/>
            <a:ext cx="5371001" cy="246221"/>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16" name="Text Placeholder 2">
            <a:extLst>
              <a:ext uri="{FF2B5EF4-FFF2-40B4-BE49-F238E27FC236}">
                <a16:creationId xmlns:a16="http://schemas.microsoft.com/office/drawing/2014/main" id="{0AEBA920-ED61-4542-B852-868AA9D5A00B}"/>
              </a:ext>
            </a:extLst>
          </p:cNvPr>
          <p:cNvSpPr>
            <a:spLocks noGrp="1"/>
          </p:cNvSpPr>
          <p:nvPr>
            <p:ph type="body" sz="quarter" idx="21"/>
          </p:nvPr>
        </p:nvSpPr>
        <p:spPr>
          <a:xfrm>
            <a:off x="442034" y="1943799"/>
            <a:ext cx="5371001" cy="429522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1B62E878-181A-4B45-B709-990F0EC3EB82}"/>
              </a:ext>
            </a:extLst>
          </p:cNvPr>
          <p:cNvSpPr>
            <a:spLocks noGrp="1"/>
          </p:cNvSpPr>
          <p:nvPr>
            <p:ph type="title"/>
          </p:nvPr>
        </p:nvSpPr>
        <p:spPr>
          <a:xfrm>
            <a:off x="441601" y="710401"/>
            <a:ext cx="5371001" cy="748247"/>
          </a:xfrm>
        </p:spPr>
        <p:txBody>
          <a:bodyPr/>
          <a:lstStyle/>
          <a:p>
            <a:r>
              <a:rPr lang="fr-FR"/>
              <a:t>Modifiez le style du titre</a:t>
            </a:r>
            <a:endParaRPr lang="en-US"/>
          </a:p>
        </p:txBody>
      </p:sp>
    </p:spTree>
    <p:extLst>
      <p:ext uri="{BB962C8B-B14F-4D97-AF65-F5344CB8AC3E}">
        <p14:creationId xmlns:p14="http://schemas.microsoft.com/office/powerpoint/2010/main" val="407759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Images and Descriptions">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internal use</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8" name="Espace réservé du texte 4">
            <a:extLst>
              <a:ext uri="{FF2B5EF4-FFF2-40B4-BE49-F238E27FC236}">
                <a16:creationId xmlns:a16="http://schemas.microsoft.com/office/drawing/2014/main" id="{B88BFE2C-28A1-438A-960B-E93F4C5FF58C}"/>
              </a:ext>
            </a:extLst>
          </p:cNvPr>
          <p:cNvSpPr>
            <a:spLocks noGrp="1"/>
          </p:cNvSpPr>
          <p:nvPr>
            <p:ph type="body" sz="quarter" idx="43"/>
          </p:nvPr>
        </p:nvSpPr>
        <p:spPr>
          <a:xfrm>
            <a:off x="451324" y="2077802"/>
            <a:ext cx="2922291" cy="215444"/>
          </a:xfrm>
        </p:spPr>
        <p:txBody>
          <a:bodyPr/>
          <a:lstStyle>
            <a:lvl1pPr algn="l">
              <a:lnSpc>
                <a:spcPct val="100000"/>
              </a:lnSpc>
              <a:spcAft>
                <a:spcPts val="0"/>
              </a:spcAft>
              <a:defRPr sz="10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333"/>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9" name="Espace réservé du texte 4">
            <a:extLst>
              <a:ext uri="{FF2B5EF4-FFF2-40B4-BE49-F238E27FC236}">
                <a16:creationId xmlns:a16="http://schemas.microsoft.com/office/drawing/2014/main" id="{67A3D333-F7E4-4D2F-8B90-78E621A65ABB}"/>
              </a:ext>
            </a:extLst>
          </p:cNvPr>
          <p:cNvSpPr>
            <a:spLocks noGrp="1"/>
          </p:cNvSpPr>
          <p:nvPr>
            <p:ph type="body" sz="quarter" idx="44"/>
          </p:nvPr>
        </p:nvSpPr>
        <p:spPr>
          <a:xfrm>
            <a:off x="6096000" y="2077802"/>
            <a:ext cx="2922291" cy="215444"/>
          </a:xfrm>
        </p:spPr>
        <p:txBody>
          <a:bodyPr/>
          <a:lstStyle>
            <a:lvl1pPr algn="l">
              <a:lnSpc>
                <a:spcPct val="100000"/>
              </a:lnSpc>
              <a:spcAft>
                <a:spcPts val="0"/>
              </a:spcAft>
              <a:defRPr sz="10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333"/>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14" name="Espace réservé pour une image  3">
            <a:extLst>
              <a:ext uri="{FF2B5EF4-FFF2-40B4-BE49-F238E27FC236}">
                <a16:creationId xmlns:a16="http://schemas.microsoft.com/office/drawing/2014/main" id="{D04D9ECA-57E3-42D4-AB59-AFDFC4994F90}"/>
              </a:ext>
            </a:extLst>
          </p:cNvPr>
          <p:cNvSpPr>
            <a:spLocks noGrp="1"/>
          </p:cNvSpPr>
          <p:nvPr>
            <p:ph type="pic" sz="quarter" idx="45"/>
          </p:nvPr>
        </p:nvSpPr>
        <p:spPr>
          <a:xfrm>
            <a:off x="444974" y="2439354"/>
            <a:ext cx="2340559" cy="3622821"/>
          </a:xfrm>
        </p:spPr>
        <p:txBody>
          <a:bodyPr>
            <a:noAutofit/>
          </a:bodyPr>
          <a:lstStyle>
            <a:lvl1pPr>
              <a:defRPr>
                <a:noFill/>
              </a:defRPr>
            </a:lvl1pPr>
          </a:lstStyle>
          <a:p>
            <a:r>
              <a:rPr lang="fr-FR" noProof="0"/>
              <a:t>Cliquez sur l'icône pour ajouter une image</a:t>
            </a:r>
            <a:endParaRPr lang="en-US" noProof="0"/>
          </a:p>
        </p:txBody>
      </p:sp>
      <p:sp>
        <p:nvSpPr>
          <p:cNvPr id="15" name="Espace réservé pour une image  3">
            <a:extLst>
              <a:ext uri="{FF2B5EF4-FFF2-40B4-BE49-F238E27FC236}">
                <a16:creationId xmlns:a16="http://schemas.microsoft.com/office/drawing/2014/main" id="{A4ACE33E-54EC-45BB-A1EF-BC5E84D636CA}"/>
              </a:ext>
            </a:extLst>
          </p:cNvPr>
          <p:cNvSpPr>
            <a:spLocks noGrp="1"/>
          </p:cNvSpPr>
          <p:nvPr>
            <p:ph type="pic" sz="quarter" idx="46"/>
          </p:nvPr>
        </p:nvSpPr>
        <p:spPr>
          <a:xfrm>
            <a:off x="6096001" y="2439354"/>
            <a:ext cx="2340559" cy="3622821"/>
          </a:xfrm>
        </p:spPr>
        <p:txBody>
          <a:bodyPr>
            <a:noAutofit/>
          </a:bodyPr>
          <a:lstStyle>
            <a:lvl1pPr>
              <a:defRPr>
                <a:noFill/>
              </a:defRPr>
            </a:lvl1pPr>
          </a:lstStyle>
          <a:p>
            <a:r>
              <a:rPr lang="fr-FR" noProof="0"/>
              <a:t>Cliquez sur l'icône pour ajouter une image</a:t>
            </a:r>
            <a:endParaRPr lang="en-US" noProof="0"/>
          </a:p>
        </p:txBody>
      </p:sp>
      <p:sp>
        <p:nvSpPr>
          <p:cNvPr id="18" name="Text Placeholder 2">
            <a:extLst>
              <a:ext uri="{FF2B5EF4-FFF2-40B4-BE49-F238E27FC236}">
                <a16:creationId xmlns:a16="http://schemas.microsoft.com/office/drawing/2014/main" id="{C3DEB9B5-F15A-466E-8080-C371BE1672CE}"/>
              </a:ext>
            </a:extLst>
          </p:cNvPr>
          <p:cNvSpPr>
            <a:spLocks noGrp="1"/>
          </p:cNvSpPr>
          <p:nvPr>
            <p:ph type="body" sz="quarter" idx="21"/>
          </p:nvPr>
        </p:nvSpPr>
        <p:spPr>
          <a:xfrm>
            <a:off x="8719523" y="2439354"/>
            <a:ext cx="2745600" cy="226694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0" name="Text Placeholder 2">
            <a:extLst>
              <a:ext uri="{FF2B5EF4-FFF2-40B4-BE49-F238E27FC236}">
                <a16:creationId xmlns:a16="http://schemas.microsoft.com/office/drawing/2014/main" id="{53DFB714-75E9-40A1-A9E1-32341A0AB2F9}"/>
              </a:ext>
            </a:extLst>
          </p:cNvPr>
          <p:cNvSpPr>
            <a:spLocks noGrp="1"/>
          </p:cNvSpPr>
          <p:nvPr>
            <p:ph type="body" sz="quarter" idx="47"/>
          </p:nvPr>
        </p:nvSpPr>
        <p:spPr>
          <a:xfrm>
            <a:off x="3068498" y="2439354"/>
            <a:ext cx="2744537" cy="226694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6" name="Espace réservé du texte 5">
            <a:extLst>
              <a:ext uri="{FF2B5EF4-FFF2-40B4-BE49-F238E27FC236}">
                <a16:creationId xmlns:a16="http://schemas.microsoft.com/office/drawing/2014/main" id="{8B0C0C30-D9D7-4BD7-AF39-B6CB516C9897}"/>
              </a:ext>
            </a:extLst>
          </p:cNvPr>
          <p:cNvSpPr>
            <a:spLocks noGrp="1"/>
          </p:cNvSpPr>
          <p:nvPr>
            <p:ph type="body" sz="quarter" idx="18"/>
          </p:nvPr>
        </p:nvSpPr>
        <p:spPr>
          <a:xfrm>
            <a:off x="444973" y="425183"/>
            <a:ext cx="11304000"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fr-FR" noProof="0"/>
              <a:t>Cliquez pour modifier les styles du texte du masque</a:t>
            </a:r>
          </a:p>
        </p:txBody>
      </p:sp>
      <p:sp>
        <p:nvSpPr>
          <p:cNvPr id="19" name="Espace réservé du texte 4">
            <a:extLst>
              <a:ext uri="{FF2B5EF4-FFF2-40B4-BE49-F238E27FC236}">
                <a16:creationId xmlns:a16="http://schemas.microsoft.com/office/drawing/2014/main" id="{1CD7C0F2-9ED1-4D8C-94FB-BE336E7168B9}"/>
              </a:ext>
            </a:extLst>
          </p:cNvPr>
          <p:cNvSpPr>
            <a:spLocks noGrp="1"/>
          </p:cNvSpPr>
          <p:nvPr>
            <p:ph type="body" sz="quarter" idx="22"/>
          </p:nvPr>
        </p:nvSpPr>
        <p:spPr>
          <a:xfrm>
            <a:off x="444973" y="1577578"/>
            <a:ext cx="11304000" cy="246221"/>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3" name="Title 2">
            <a:extLst>
              <a:ext uri="{FF2B5EF4-FFF2-40B4-BE49-F238E27FC236}">
                <a16:creationId xmlns:a16="http://schemas.microsoft.com/office/drawing/2014/main" id="{53841BA8-9107-45A1-B4A7-F5FE729D4823}"/>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35093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and Number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userDrawn="1"/>
        </p:nvSpPr>
        <p:spPr>
          <a:xfrm>
            <a:off x="0" y="0"/>
            <a:ext cx="3729600" cy="6858000"/>
          </a:xfrm>
          <a:prstGeom prst="rect">
            <a:avLst/>
          </a:prstGeom>
          <a:solidFill>
            <a:srgbClr val="E9E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noProof="0"/>
          </a:p>
        </p:txBody>
      </p:sp>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internal use</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16" name="Espace réservé pour une image  15">
            <a:extLst>
              <a:ext uri="{FF2B5EF4-FFF2-40B4-BE49-F238E27FC236}">
                <a16:creationId xmlns:a16="http://schemas.microsoft.com/office/drawing/2014/main" id="{8BEDC788-81F2-409E-8CE9-FF2A15A91919}"/>
              </a:ext>
            </a:extLst>
          </p:cNvPr>
          <p:cNvSpPr>
            <a:spLocks noGrp="1"/>
          </p:cNvSpPr>
          <p:nvPr>
            <p:ph type="pic" sz="quarter" idx="17"/>
          </p:nvPr>
        </p:nvSpPr>
        <p:spPr>
          <a:xfrm>
            <a:off x="5402083" y="2468972"/>
            <a:ext cx="1379716" cy="1819200"/>
          </a:xfrm>
        </p:spPr>
        <p:txBody>
          <a:bodyPr>
            <a:noAutofit/>
          </a:bodyPr>
          <a:lstStyle>
            <a:lvl1pPr>
              <a:defRPr>
                <a:noFill/>
              </a:defRPr>
            </a:lvl1pPr>
          </a:lstStyle>
          <a:p>
            <a:r>
              <a:rPr lang="fr-FR" noProof="0"/>
              <a:t>Cliquez sur l'icône pour ajouter une image</a:t>
            </a:r>
            <a:endParaRPr lang="en-US" noProof="0"/>
          </a:p>
        </p:txBody>
      </p:sp>
      <p:sp>
        <p:nvSpPr>
          <p:cNvPr id="17" name="Espace réservé du texte 4">
            <a:extLst>
              <a:ext uri="{FF2B5EF4-FFF2-40B4-BE49-F238E27FC236}">
                <a16:creationId xmlns:a16="http://schemas.microsoft.com/office/drawing/2014/main" id="{D96EF966-14FD-41BC-A600-7421C0981677}"/>
              </a:ext>
            </a:extLst>
          </p:cNvPr>
          <p:cNvSpPr>
            <a:spLocks noGrp="1"/>
          </p:cNvSpPr>
          <p:nvPr>
            <p:ph type="body" sz="quarter" idx="23" hasCustomPrompt="1"/>
          </p:nvPr>
        </p:nvSpPr>
        <p:spPr>
          <a:xfrm>
            <a:off x="5402082" y="1584820"/>
            <a:ext cx="1379716"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01</a:t>
            </a:r>
          </a:p>
        </p:txBody>
      </p:sp>
      <p:sp>
        <p:nvSpPr>
          <p:cNvPr id="18" name="Espace réservé du texte 4">
            <a:extLst>
              <a:ext uri="{FF2B5EF4-FFF2-40B4-BE49-F238E27FC236}">
                <a16:creationId xmlns:a16="http://schemas.microsoft.com/office/drawing/2014/main" id="{09C6DAE5-28F5-4BE0-9DAE-75B6B0AC968B}"/>
              </a:ext>
            </a:extLst>
          </p:cNvPr>
          <p:cNvSpPr>
            <a:spLocks noGrp="1"/>
          </p:cNvSpPr>
          <p:nvPr>
            <p:ph type="body" sz="quarter" idx="24"/>
          </p:nvPr>
        </p:nvSpPr>
        <p:spPr>
          <a:xfrm>
            <a:off x="4033427" y="1519091"/>
            <a:ext cx="1178053" cy="531256"/>
          </a:xfrm>
        </p:spPr>
        <p:txBody>
          <a:bodyPr anchor="b">
            <a:noAutofit/>
          </a:bodyPr>
          <a:lstStyle>
            <a:lvl1pPr algn="r">
              <a:lnSpc>
                <a:spcPct val="110000"/>
              </a:lnSpc>
              <a:defRPr sz="1067" cap="all" baseline="0">
                <a:solidFill>
                  <a:schemeClr val="tx1"/>
                </a:solidFill>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19" name="Espace réservé du texte 4">
            <a:extLst>
              <a:ext uri="{FF2B5EF4-FFF2-40B4-BE49-F238E27FC236}">
                <a16:creationId xmlns:a16="http://schemas.microsoft.com/office/drawing/2014/main" id="{DB385219-3623-4C80-90CB-E73147176A63}"/>
              </a:ext>
            </a:extLst>
          </p:cNvPr>
          <p:cNvSpPr>
            <a:spLocks noGrp="1"/>
          </p:cNvSpPr>
          <p:nvPr>
            <p:ph type="body" sz="quarter" idx="25"/>
          </p:nvPr>
        </p:nvSpPr>
        <p:spPr>
          <a:xfrm>
            <a:off x="5402083" y="4587063"/>
            <a:ext cx="1379716"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20" name="Espace réservé pour une image  15">
            <a:extLst>
              <a:ext uri="{FF2B5EF4-FFF2-40B4-BE49-F238E27FC236}">
                <a16:creationId xmlns:a16="http://schemas.microsoft.com/office/drawing/2014/main" id="{E7DD041E-74AB-4E79-8DE2-875A9F1E7DB5}"/>
              </a:ext>
            </a:extLst>
          </p:cNvPr>
          <p:cNvSpPr>
            <a:spLocks noGrp="1"/>
          </p:cNvSpPr>
          <p:nvPr>
            <p:ph type="pic" sz="quarter" idx="26"/>
          </p:nvPr>
        </p:nvSpPr>
        <p:spPr>
          <a:xfrm>
            <a:off x="7061999" y="2468972"/>
            <a:ext cx="1379716" cy="1819200"/>
          </a:xfrm>
        </p:spPr>
        <p:txBody>
          <a:bodyPr>
            <a:noAutofit/>
          </a:bodyPr>
          <a:lstStyle>
            <a:lvl1pPr>
              <a:defRPr>
                <a:noFill/>
              </a:defRPr>
            </a:lvl1pPr>
          </a:lstStyle>
          <a:p>
            <a:r>
              <a:rPr lang="fr-FR" noProof="0"/>
              <a:t>Cliquez sur l'icône pour ajouter une image</a:t>
            </a:r>
            <a:endParaRPr lang="en-US" noProof="0"/>
          </a:p>
        </p:txBody>
      </p:sp>
      <p:sp>
        <p:nvSpPr>
          <p:cNvPr id="21" name="Espace réservé du texte 4">
            <a:extLst>
              <a:ext uri="{FF2B5EF4-FFF2-40B4-BE49-F238E27FC236}">
                <a16:creationId xmlns:a16="http://schemas.microsoft.com/office/drawing/2014/main" id="{065977EE-862D-4B7C-8337-FDC6002343A7}"/>
              </a:ext>
            </a:extLst>
          </p:cNvPr>
          <p:cNvSpPr>
            <a:spLocks noGrp="1"/>
          </p:cNvSpPr>
          <p:nvPr>
            <p:ph type="body" sz="quarter" idx="27" hasCustomPrompt="1"/>
          </p:nvPr>
        </p:nvSpPr>
        <p:spPr>
          <a:xfrm>
            <a:off x="7061999" y="1584820"/>
            <a:ext cx="1379715"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02</a:t>
            </a:r>
          </a:p>
        </p:txBody>
      </p:sp>
      <p:sp>
        <p:nvSpPr>
          <p:cNvPr id="23" name="Espace réservé pour une image  15">
            <a:extLst>
              <a:ext uri="{FF2B5EF4-FFF2-40B4-BE49-F238E27FC236}">
                <a16:creationId xmlns:a16="http://schemas.microsoft.com/office/drawing/2014/main" id="{F89C23CF-B6A6-47AA-A07B-24B1AE35C570}"/>
              </a:ext>
            </a:extLst>
          </p:cNvPr>
          <p:cNvSpPr>
            <a:spLocks noGrp="1"/>
          </p:cNvSpPr>
          <p:nvPr>
            <p:ph type="pic" sz="quarter" idx="29"/>
          </p:nvPr>
        </p:nvSpPr>
        <p:spPr>
          <a:xfrm>
            <a:off x="8721915" y="2468972"/>
            <a:ext cx="1379716" cy="1819200"/>
          </a:xfrm>
        </p:spPr>
        <p:txBody>
          <a:bodyPr>
            <a:noAutofit/>
          </a:bodyPr>
          <a:lstStyle>
            <a:lvl1pPr>
              <a:defRPr>
                <a:noFill/>
              </a:defRPr>
            </a:lvl1pPr>
          </a:lstStyle>
          <a:p>
            <a:r>
              <a:rPr lang="fr-FR" noProof="0"/>
              <a:t>Cliquez sur l'icône pour ajouter une image</a:t>
            </a:r>
            <a:endParaRPr lang="en-US" noProof="0"/>
          </a:p>
        </p:txBody>
      </p:sp>
      <p:sp>
        <p:nvSpPr>
          <p:cNvPr id="24" name="Espace réservé du texte 4">
            <a:extLst>
              <a:ext uri="{FF2B5EF4-FFF2-40B4-BE49-F238E27FC236}">
                <a16:creationId xmlns:a16="http://schemas.microsoft.com/office/drawing/2014/main" id="{637D886D-DA77-4D52-A839-266F7AEEBCE1}"/>
              </a:ext>
            </a:extLst>
          </p:cNvPr>
          <p:cNvSpPr>
            <a:spLocks noGrp="1"/>
          </p:cNvSpPr>
          <p:nvPr>
            <p:ph type="body" sz="quarter" idx="30" hasCustomPrompt="1"/>
          </p:nvPr>
        </p:nvSpPr>
        <p:spPr>
          <a:xfrm>
            <a:off x="8721914" y="1584820"/>
            <a:ext cx="1379713"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03</a:t>
            </a:r>
          </a:p>
        </p:txBody>
      </p:sp>
      <p:sp>
        <p:nvSpPr>
          <p:cNvPr id="26" name="Espace réservé pour une image  15">
            <a:extLst>
              <a:ext uri="{FF2B5EF4-FFF2-40B4-BE49-F238E27FC236}">
                <a16:creationId xmlns:a16="http://schemas.microsoft.com/office/drawing/2014/main" id="{4D28439E-7746-4AA1-A924-0AEC11614B84}"/>
              </a:ext>
            </a:extLst>
          </p:cNvPr>
          <p:cNvSpPr>
            <a:spLocks noGrp="1"/>
          </p:cNvSpPr>
          <p:nvPr>
            <p:ph type="pic" sz="quarter" idx="32"/>
          </p:nvPr>
        </p:nvSpPr>
        <p:spPr>
          <a:xfrm>
            <a:off x="10381831" y="2468972"/>
            <a:ext cx="1379716" cy="1819200"/>
          </a:xfrm>
        </p:spPr>
        <p:txBody>
          <a:bodyPr>
            <a:noAutofit/>
          </a:bodyPr>
          <a:lstStyle>
            <a:lvl1pPr>
              <a:defRPr>
                <a:noFill/>
              </a:defRPr>
            </a:lvl1pPr>
          </a:lstStyle>
          <a:p>
            <a:r>
              <a:rPr lang="fr-FR" noProof="0"/>
              <a:t>Cliquez sur l'icône pour ajouter une image</a:t>
            </a:r>
            <a:endParaRPr lang="en-US" noProof="0"/>
          </a:p>
        </p:txBody>
      </p:sp>
      <p:sp>
        <p:nvSpPr>
          <p:cNvPr id="27" name="Espace réservé du texte 4">
            <a:extLst>
              <a:ext uri="{FF2B5EF4-FFF2-40B4-BE49-F238E27FC236}">
                <a16:creationId xmlns:a16="http://schemas.microsoft.com/office/drawing/2014/main" id="{40E34842-79F1-492E-A94C-F1F0DECB7DB2}"/>
              </a:ext>
            </a:extLst>
          </p:cNvPr>
          <p:cNvSpPr>
            <a:spLocks noGrp="1"/>
          </p:cNvSpPr>
          <p:nvPr>
            <p:ph type="body" sz="quarter" idx="33" hasCustomPrompt="1"/>
          </p:nvPr>
        </p:nvSpPr>
        <p:spPr>
          <a:xfrm>
            <a:off x="10381830" y="1584820"/>
            <a:ext cx="1379713"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04</a:t>
            </a:r>
          </a:p>
        </p:txBody>
      </p:sp>
      <p:sp>
        <p:nvSpPr>
          <p:cNvPr id="33" name="Espace réservé du texte 4">
            <a:extLst>
              <a:ext uri="{FF2B5EF4-FFF2-40B4-BE49-F238E27FC236}">
                <a16:creationId xmlns:a16="http://schemas.microsoft.com/office/drawing/2014/main" id="{3DDB0039-9DEF-41FA-9376-CCCD184F46B0}"/>
              </a:ext>
            </a:extLst>
          </p:cNvPr>
          <p:cNvSpPr>
            <a:spLocks noGrp="1"/>
          </p:cNvSpPr>
          <p:nvPr>
            <p:ph type="body" sz="quarter" idx="35"/>
          </p:nvPr>
        </p:nvSpPr>
        <p:spPr>
          <a:xfrm>
            <a:off x="5402083" y="5039497"/>
            <a:ext cx="1379716"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4" name="Espace réservé du texte 4">
            <a:extLst>
              <a:ext uri="{FF2B5EF4-FFF2-40B4-BE49-F238E27FC236}">
                <a16:creationId xmlns:a16="http://schemas.microsoft.com/office/drawing/2014/main" id="{9F3CCA0F-99FD-49EB-AD69-BB3D91D198E7}"/>
              </a:ext>
            </a:extLst>
          </p:cNvPr>
          <p:cNvSpPr>
            <a:spLocks noGrp="1"/>
          </p:cNvSpPr>
          <p:nvPr>
            <p:ph type="body" sz="quarter" idx="36"/>
          </p:nvPr>
        </p:nvSpPr>
        <p:spPr>
          <a:xfrm>
            <a:off x="7061998" y="4587063"/>
            <a:ext cx="1379716"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5" name="Espace réservé du texte 4">
            <a:extLst>
              <a:ext uri="{FF2B5EF4-FFF2-40B4-BE49-F238E27FC236}">
                <a16:creationId xmlns:a16="http://schemas.microsoft.com/office/drawing/2014/main" id="{2E47962C-C9E2-4FED-BEA8-B8A7A8DD496C}"/>
              </a:ext>
            </a:extLst>
          </p:cNvPr>
          <p:cNvSpPr>
            <a:spLocks noGrp="1"/>
          </p:cNvSpPr>
          <p:nvPr>
            <p:ph type="body" sz="quarter" idx="37"/>
          </p:nvPr>
        </p:nvSpPr>
        <p:spPr>
          <a:xfrm>
            <a:off x="7061998" y="5039497"/>
            <a:ext cx="1379716"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6" name="Espace réservé du texte 4">
            <a:extLst>
              <a:ext uri="{FF2B5EF4-FFF2-40B4-BE49-F238E27FC236}">
                <a16:creationId xmlns:a16="http://schemas.microsoft.com/office/drawing/2014/main" id="{4F25B19E-3945-49B3-BEAB-C69BF39E2303}"/>
              </a:ext>
            </a:extLst>
          </p:cNvPr>
          <p:cNvSpPr>
            <a:spLocks noGrp="1"/>
          </p:cNvSpPr>
          <p:nvPr>
            <p:ph type="body" sz="quarter" idx="38"/>
          </p:nvPr>
        </p:nvSpPr>
        <p:spPr>
          <a:xfrm>
            <a:off x="8721911" y="4587063"/>
            <a:ext cx="1379716"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7" name="Espace réservé du texte 4">
            <a:extLst>
              <a:ext uri="{FF2B5EF4-FFF2-40B4-BE49-F238E27FC236}">
                <a16:creationId xmlns:a16="http://schemas.microsoft.com/office/drawing/2014/main" id="{39A64BFA-75AB-499E-A131-9140B81690A0}"/>
              </a:ext>
            </a:extLst>
          </p:cNvPr>
          <p:cNvSpPr>
            <a:spLocks noGrp="1"/>
          </p:cNvSpPr>
          <p:nvPr>
            <p:ph type="body" sz="quarter" idx="39"/>
          </p:nvPr>
        </p:nvSpPr>
        <p:spPr>
          <a:xfrm>
            <a:off x="8721911" y="5039497"/>
            <a:ext cx="1379716"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8" name="Espace réservé du texte 4">
            <a:extLst>
              <a:ext uri="{FF2B5EF4-FFF2-40B4-BE49-F238E27FC236}">
                <a16:creationId xmlns:a16="http://schemas.microsoft.com/office/drawing/2014/main" id="{3B5F3F20-0254-4AB0-8E67-4CD251DE7CC0}"/>
              </a:ext>
            </a:extLst>
          </p:cNvPr>
          <p:cNvSpPr>
            <a:spLocks noGrp="1"/>
          </p:cNvSpPr>
          <p:nvPr>
            <p:ph type="body" sz="quarter" idx="40"/>
          </p:nvPr>
        </p:nvSpPr>
        <p:spPr>
          <a:xfrm>
            <a:off x="10381823" y="4587063"/>
            <a:ext cx="1379716"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9" name="Espace réservé du texte 4">
            <a:extLst>
              <a:ext uri="{FF2B5EF4-FFF2-40B4-BE49-F238E27FC236}">
                <a16:creationId xmlns:a16="http://schemas.microsoft.com/office/drawing/2014/main" id="{71337317-15B9-4EF3-81D5-FE9D001892D3}"/>
              </a:ext>
            </a:extLst>
          </p:cNvPr>
          <p:cNvSpPr>
            <a:spLocks noGrp="1"/>
          </p:cNvSpPr>
          <p:nvPr>
            <p:ph type="body" sz="quarter" idx="41"/>
          </p:nvPr>
        </p:nvSpPr>
        <p:spPr>
          <a:xfrm>
            <a:off x="10381823" y="5039497"/>
            <a:ext cx="1379716"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28" name="Espace réservé du texte 5">
            <a:extLst>
              <a:ext uri="{FF2B5EF4-FFF2-40B4-BE49-F238E27FC236}">
                <a16:creationId xmlns:a16="http://schemas.microsoft.com/office/drawing/2014/main" id="{D7CFAE1A-FA8C-4F51-A655-9E0F02F24118}"/>
              </a:ext>
            </a:extLst>
          </p:cNvPr>
          <p:cNvSpPr>
            <a:spLocks noGrp="1"/>
          </p:cNvSpPr>
          <p:nvPr>
            <p:ph type="body" sz="quarter" idx="18"/>
          </p:nvPr>
        </p:nvSpPr>
        <p:spPr>
          <a:xfrm>
            <a:off x="4033427" y="425183"/>
            <a:ext cx="7715547"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fr-FR" noProof="0"/>
              <a:t>Cliquez pour modifier les styles du texte du masque</a:t>
            </a:r>
          </a:p>
        </p:txBody>
      </p:sp>
      <p:sp>
        <p:nvSpPr>
          <p:cNvPr id="29" name="Espace réservé du texte 4">
            <a:extLst>
              <a:ext uri="{FF2B5EF4-FFF2-40B4-BE49-F238E27FC236}">
                <a16:creationId xmlns:a16="http://schemas.microsoft.com/office/drawing/2014/main" id="{5114C6CE-4866-474F-BF86-38E09FF9D45B}"/>
              </a:ext>
            </a:extLst>
          </p:cNvPr>
          <p:cNvSpPr>
            <a:spLocks noGrp="1"/>
          </p:cNvSpPr>
          <p:nvPr>
            <p:ph type="body" sz="quarter" idx="22"/>
          </p:nvPr>
        </p:nvSpPr>
        <p:spPr>
          <a:xfrm>
            <a:off x="444974" y="1577577"/>
            <a:ext cx="2824073" cy="492443"/>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30" name="Text Placeholder 2">
            <a:extLst>
              <a:ext uri="{FF2B5EF4-FFF2-40B4-BE49-F238E27FC236}">
                <a16:creationId xmlns:a16="http://schemas.microsoft.com/office/drawing/2014/main" id="{351B796C-D9CF-43FC-A477-86A208BBE8F2}"/>
              </a:ext>
            </a:extLst>
          </p:cNvPr>
          <p:cNvSpPr>
            <a:spLocks noGrp="1"/>
          </p:cNvSpPr>
          <p:nvPr>
            <p:ph type="body" sz="quarter" idx="21"/>
          </p:nvPr>
        </p:nvSpPr>
        <p:spPr>
          <a:xfrm>
            <a:off x="442035" y="1943799"/>
            <a:ext cx="2827013" cy="429522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 name="Title 1">
            <a:extLst>
              <a:ext uri="{FF2B5EF4-FFF2-40B4-BE49-F238E27FC236}">
                <a16:creationId xmlns:a16="http://schemas.microsoft.com/office/drawing/2014/main" id="{AA7C93D6-412D-42D2-B4F0-861F3AFA4F71}"/>
              </a:ext>
            </a:extLst>
          </p:cNvPr>
          <p:cNvSpPr>
            <a:spLocks noGrp="1"/>
          </p:cNvSpPr>
          <p:nvPr>
            <p:ph type="title"/>
          </p:nvPr>
        </p:nvSpPr>
        <p:spPr>
          <a:xfrm>
            <a:off x="441600" y="710401"/>
            <a:ext cx="2827447" cy="748247"/>
          </a:xfrm>
        </p:spPr>
        <p:txBody>
          <a:bodyPr/>
          <a:lstStyle/>
          <a:p>
            <a:r>
              <a:rPr lang="fr-FR"/>
              <a:t>Modifiez le style du titre</a:t>
            </a:r>
            <a:endParaRPr lang="en-US"/>
          </a:p>
        </p:txBody>
      </p:sp>
      <p:sp>
        <p:nvSpPr>
          <p:cNvPr id="31" name="Forme libre : forme 9">
            <a:extLst>
              <a:ext uri="{FF2B5EF4-FFF2-40B4-BE49-F238E27FC236}">
                <a16:creationId xmlns:a16="http://schemas.microsoft.com/office/drawing/2014/main" id="{F5349C85-4F38-41FC-8627-25D47DE73E7F}"/>
              </a:ext>
            </a:extLst>
          </p:cNvPr>
          <p:cNvSpPr>
            <a:spLocks noChangeAspect="1"/>
          </p:cNvSpPr>
          <p:nvPr userDrawn="1"/>
        </p:nvSpPr>
        <p:spPr>
          <a:xfrm>
            <a:off x="441599" y="6330316"/>
            <a:ext cx="1073008" cy="2736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1467" noProof="0"/>
          </a:p>
        </p:txBody>
      </p:sp>
      <p:grpSp>
        <p:nvGrpSpPr>
          <p:cNvPr id="32" name="Graphique 7">
            <a:extLst>
              <a:ext uri="{FF2B5EF4-FFF2-40B4-BE49-F238E27FC236}">
                <a16:creationId xmlns:a16="http://schemas.microsoft.com/office/drawing/2014/main" id="{06A5D6C0-9CFB-4C86-8BD0-9B0F6C1008B0}"/>
              </a:ext>
            </a:extLst>
          </p:cNvPr>
          <p:cNvGrpSpPr>
            <a:grpSpLocks noChangeAspect="1"/>
          </p:cNvGrpSpPr>
          <p:nvPr userDrawn="1"/>
        </p:nvGrpSpPr>
        <p:grpSpPr>
          <a:xfrm>
            <a:off x="442166" y="6329527"/>
            <a:ext cx="1071853" cy="275084"/>
            <a:chOff x="4768103" y="-471733"/>
            <a:chExt cx="744723" cy="191124"/>
          </a:xfrm>
          <a:solidFill>
            <a:srgbClr val="FFFFFF"/>
          </a:solidFill>
        </p:grpSpPr>
        <p:sp>
          <p:nvSpPr>
            <p:cNvPr id="40" name="Forme libre : forme 9">
              <a:extLst>
                <a:ext uri="{FF2B5EF4-FFF2-40B4-BE49-F238E27FC236}">
                  <a16:creationId xmlns:a16="http://schemas.microsoft.com/office/drawing/2014/main" id="{7570A171-087A-451D-8C88-52D822ABF6D0}"/>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1467"/>
            </a:p>
          </p:txBody>
        </p:sp>
        <p:sp>
          <p:nvSpPr>
            <p:cNvPr id="41" name="Forme libre : forme 10">
              <a:extLst>
                <a:ext uri="{FF2B5EF4-FFF2-40B4-BE49-F238E27FC236}">
                  <a16:creationId xmlns:a16="http://schemas.microsoft.com/office/drawing/2014/main" id="{FC3C9097-DD6E-4680-8304-A8A8F1E97DBB}"/>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1467">
                <a:solidFill>
                  <a:schemeClr val="accent2"/>
                </a:solidFill>
              </a:endParaRPr>
            </a:p>
          </p:txBody>
        </p:sp>
        <p:sp>
          <p:nvSpPr>
            <p:cNvPr id="45" name="Forme libre : forme 11">
              <a:extLst>
                <a:ext uri="{FF2B5EF4-FFF2-40B4-BE49-F238E27FC236}">
                  <a16:creationId xmlns:a16="http://schemas.microsoft.com/office/drawing/2014/main" id="{BDB8E9CF-D9B2-4FB3-B1A5-B96BB1FF6D51}"/>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1467"/>
            </a:p>
          </p:txBody>
        </p:sp>
      </p:grpSp>
    </p:spTree>
    <p:extLst>
      <p:ext uri="{BB962C8B-B14F-4D97-AF65-F5344CB8AC3E}">
        <p14:creationId xmlns:p14="http://schemas.microsoft.com/office/powerpoint/2010/main" val="101256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and Numbers (Alternativ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userDrawn="1"/>
        </p:nvSpPr>
        <p:spPr>
          <a:xfrm>
            <a:off x="0" y="0"/>
            <a:ext cx="3729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noProof="0"/>
          </a:p>
        </p:txBody>
      </p:sp>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internal use</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29" name="Espace réservé du texte 4">
            <a:extLst>
              <a:ext uri="{FF2B5EF4-FFF2-40B4-BE49-F238E27FC236}">
                <a16:creationId xmlns:a16="http://schemas.microsoft.com/office/drawing/2014/main" id="{EFA975DA-1F61-4E92-847F-881A6B959F18}"/>
              </a:ext>
            </a:extLst>
          </p:cNvPr>
          <p:cNvSpPr>
            <a:spLocks noGrp="1"/>
          </p:cNvSpPr>
          <p:nvPr>
            <p:ph type="body" sz="quarter" idx="21" hasCustomPrompt="1"/>
          </p:nvPr>
        </p:nvSpPr>
        <p:spPr>
          <a:xfrm>
            <a:off x="4352279" y="2220014"/>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01</a:t>
            </a:r>
          </a:p>
        </p:txBody>
      </p:sp>
      <p:sp>
        <p:nvSpPr>
          <p:cNvPr id="30" name="Espace réservé du texte 4">
            <a:extLst>
              <a:ext uri="{FF2B5EF4-FFF2-40B4-BE49-F238E27FC236}">
                <a16:creationId xmlns:a16="http://schemas.microsoft.com/office/drawing/2014/main" id="{F6E50AC3-1EA3-493F-A0D3-634DA300E233}"/>
              </a:ext>
            </a:extLst>
          </p:cNvPr>
          <p:cNvSpPr>
            <a:spLocks noGrp="1"/>
          </p:cNvSpPr>
          <p:nvPr>
            <p:ph type="body" sz="quarter" idx="22"/>
          </p:nvPr>
        </p:nvSpPr>
        <p:spPr>
          <a:xfrm>
            <a:off x="4352279" y="1577578"/>
            <a:ext cx="6459117" cy="245708"/>
          </a:xfrm>
        </p:spPr>
        <p:txBody>
          <a:bodyPr wrap="square">
            <a:spAutoFit/>
          </a:bodyPr>
          <a:lstStyle>
            <a:lvl1pPr algn="l">
              <a:lnSpc>
                <a:spcPct val="110000"/>
              </a:lnSpc>
              <a:defRPr sz="1600">
                <a:solidFill>
                  <a:schemeClr val="tx1"/>
                </a:solidFill>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1" name="Espace réservé du texte 4">
            <a:extLst>
              <a:ext uri="{FF2B5EF4-FFF2-40B4-BE49-F238E27FC236}">
                <a16:creationId xmlns:a16="http://schemas.microsoft.com/office/drawing/2014/main" id="{0E2314AF-F33D-4B84-8412-DF73ECC51E6B}"/>
              </a:ext>
            </a:extLst>
          </p:cNvPr>
          <p:cNvSpPr>
            <a:spLocks noGrp="1"/>
          </p:cNvSpPr>
          <p:nvPr>
            <p:ph type="body" sz="quarter" idx="25" hasCustomPrompt="1"/>
          </p:nvPr>
        </p:nvSpPr>
        <p:spPr>
          <a:xfrm>
            <a:off x="6253081" y="2220014"/>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02</a:t>
            </a:r>
          </a:p>
        </p:txBody>
      </p:sp>
      <p:sp>
        <p:nvSpPr>
          <p:cNvPr id="32" name="Espace réservé du texte 4">
            <a:extLst>
              <a:ext uri="{FF2B5EF4-FFF2-40B4-BE49-F238E27FC236}">
                <a16:creationId xmlns:a16="http://schemas.microsoft.com/office/drawing/2014/main" id="{8444AA6E-9EC0-4895-8FC6-4351D2BEE032}"/>
              </a:ext>
            </a:extLst>
          </p:cNvPr>
          <p:cNvSpPr>
            <a:spLocks noGrp="1"/>
          </p:cNvSpPr>
          <p:nvPr>
            <p:ph type="body" sz="quarter" idx="28" hasCustomPrompt="1"/>
          </p:nvPr>
        </p:nvSpPr>
        <p:spPr>
          <a:xfrm>
            <a:off x="8153884" y="2220014"/>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03</a:t>
            </a:r>
          </a:p>
        </p:txBody>
      </p:sp>
      <p:sp>
        <p:nvSpPr>
          <p:cNvPr id="33" name="Espace réservé du texte 4">
            <a:extLst>
              <a:ext uri="{FF2B5EF4-FFF2-40B4-BE49-F238E27FC236}">
                <a16:creationId xmlns:a16="http://schemas.microsoft.com/office/drawing/2014/main" id="{E3BC2BD0-41C8-4C7A-BC1B-E444A392D03A}"/>
              </a:ext>
            </a:extLst>
          </p:cNvPr>
          <p:cNvSpPr>
            <a:spLocks noGrp="1"/>
          </p:cNvSpPr>
          <p:nvPr>
            <p:ph type="body" sz="quarter" idx="31" hasCustomPrompt="1"/>
          </p:nvPr>
        </p:nvSpPr>
        <p:spPr>
          <a:xfrm>
            <a:off x="10054688" y="2220014"/>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04</a:t>
            </a:r>
          </a:p>
        </p:txBody>
      </p:sp>
      <p:sp>
        <p:nvSpPr>
          <p:cNvPr id="38" name="Espace réservé du texte 4">
            <a:extLst>
              <a:ext uri="{FF2B5EF4-FFF2-40B4-BE49-F238E27FC236}">
                <a16:creationId xmlns:a16="http://schemas.microsoft.com/office/drawing/2014/main" id="{E6118210-A598-4833-8C53-BBA66CF5796F}"/>
              </a:ext>
            </a:extLst>
          </p:cNvPr>
          <p:cNvSpPr>
            <a:spLocks noGrp="1"/>
          </p:cNvSpPr>
          <p:nvPr>
            <p:ph type="body" sz="quarter" idx="40"/>
          </p:nvPr>
        </p:nvSpPr>
        <p:spPr>
          <a:xfrm>
            <a:off x="4352279" y="3269349"/>
            <a:ext cx="1694284"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39" name="Espace réservé du texte 4">
            <a:extLst>
              <a:ext uri="{FF2B5EF4-FFF2-40B4-BE49-F238E27FC236}">
                <a16:creationId xmlns:a16="http://schemas.microsoft.com/office/drawing/2014/main" id="{140FC0A1-6231-4649-9573-C6772F9B84BC}"/>
              </a:ext>
            </a:extLst>
          </p:cNvPr>
          <p:cNvSpPr>
            <a:spLocks noGrp="1"/>
          </p:cNvSpPr>
          <p:nvPr>
            <p:ph type="body" sz="quarter" idx="41"/>
          </p:nvPr>
        </p:nvSpPr>
        <p:spPr>
          <a:xfrm>
            <a:off x="4352279" y="3721782"/>
            <a:ext cx="1694284"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40" name="Espace réservé du texte 4">
            <a:extLst>
              <a:ext uri="{FF2B5EF4-FFF2-40B4-BE49-F238E27FC236}">
                <a16:creationId xmlns:a16="http://schemas.microsoft.com/office/drawing/2014/main" id="{2DAC1528-CEDA-41B5-AAAF-B8FF60A576A9}"/>
              </a:ext>
            </a:extLst>
          </p:cNvPr>
          <p:cNvSpPr>
            <a:spLocks noGrp="1"/>
          </p:cNvSpPr>
          <p:nvPr>
            <p:ph type="body" sz="quarter" idx="42"/>
          </p:nvPr>
        </p:nvSpPr>
        <p:spPr>
          <a:xfrm>
            <a:off x="6253082" y="3269349"/>
            <a:ext cx="1694284"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41" name="Espace réservé du texte 4">
            <a:extLst>
              <a:ext uri="{FF2B5EF4-FFF2-40B4-BE49-F238E27FC236}">
                <a16:creationId xmlns:a16="http://schemas.microsoft.com/office/drawing/2014/main" id="{5FFDA929-E8A8-4AC0-99CE-44C3C6910AE5}"/>
              </a:ext>
            </a:extLst>
          </p:cNvPr>
          <p:cNvSpPr>
            <a:spLocks noGrp="1"/>
          </p:cNvSpPr>
          <p:nvPr>
            <p:ph type="body" sz="quarter" idx="43"/>
          </p:nvPr>
        </p:nvSpPr>
        <p:spPr>
          <a:xfrm>
            <a:off x="6253082" y="3721782"/>
            <a:ext cx="1694284"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42" name="Espace réservé du texte 4">
            <a:extLst>
              <a:ext uri="{FF2B5EF4-FFF2-40B4-BE49-F238E27FC236}">
                <a16:creationId xmlns:a16="http://schemas.microsoft.com/office/drawing/2014/main" id="{9709CCCA-F00B-45D4-9788-1FBC4F09AA09}"/>
              </a:ext>
            </a:extLst>
          </p:cNvPr>
          <p:cNvSpPr>
            <a:spLocks noGrp="1"/>
          </p:cNvSpPr>
          <p:nvPr>
            <p:ph type="body" sz="quarter" idx="44"/>
          </p:nvPr>
        </p:nvSpPr>
        <p:spPr>
          <a:xfrm>
            <a:off x="8153886" y="3269349"/>
            <a:ext cx="1694284"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43" name="Espace réservé du texte 4">
            <a:extLst>
              <a:ext uri="{FF2B5EF4-FFF2-40B4-BE49-F238E27FC236}">
                <a16:creationId xmlns:a16="http://schemas.microsoft.com/office/drawing/2014/main" id="{B5E93FAA-61CE-40AC-8738-0DE2C5E1F424}"/>
              </a:ext>
            </a:extLst>
          </p:cNvPr>
          <p:cNvSpPr>
            <a:spLocks noGrp="1"/>
          </p:cNvSpPr>
          <p:nvPr>
            <p:ph type="body" sz="quarter" idx="45"/>
          </p:nvPr>
        </p:nvSpPr>
        <p:spPr>
          <a:xfrm>
            <a:off x="8153886" y="3721782"/>
            <a:ext cx="1694284"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44" name="Espace réservé du texte 4">
            <a:extLst>
              <a:ext uri="{FF2B5EF4-FFF2-40B4-BE49-F238E27FC236}">
                <a16:creationId xmlns:a16="http://schemas.microsoft.com/office/drawing/2014/main" id="{14A4C1F7-829A-4567-999B-287472F1F401}"/>
              </a:ext>
            </a:extLst>
          </p:cNvPr>
          <p:cNvSpPr>
            <a:spLocks noGrp="1"/>
          </p:cNvSpPr>
          <p:nvPr>
            <p:ph type="body" sz="quarter" idx="46"/>
          </p:nvPr>
        </p:nvSpPr>
        <p:spPr>
          <a:xfrm>
            <a:off x="10054690" y="3269349"/>
            <a:ext cx="1694284"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45" name="Espace réservé du texte 4">
            <a:extLst>
              <a:ext uri="{FF2B5EF4-FFF2-40B4-BE49-F238E27FC236}">
                <a16:creationId xmlns:a16="http://schemas.microsoft.com/office/drawing/2014/main" id="{A4030E47-E75C-4A3D-9FAD-95FD358BD577}"/>
              </a:ext>
            </a:extLst>
          </p:cNvPr>
          <p:cNvSpPr>
            <a:spLocks noGrp="1"/>
          </p:cNvSpPr>
          <p:nvPr>
            <p:ph type="body" sz="quarter" idx="47"/>
          </p:nvPr>
        </p:nvSpPr>
        <p:spPr>
          <a:xfrm>
            <a:off x="10054690" y="3721782"/>
            <a:ext cx="1694284"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fr-FR" noProof="0"/>
              <a:t>Cliquez pour modifier les styles du texte du masque</a:t>
            </a:r>
          </a:p>
        </p:txBody>
      </p:sp>
      <p:sp>
        <p:nvSpPr>
          <p:cNvPr id="23" name="Espace réservé du texte 5">
            <a:extLst>
              <a:ext uri="{FF2B5EF4-FFF2-40B4-BE49-F238E27FC236}">
                <a16:creationId xmlns:a16="http://schemas.microsoft.com/office/drawing/2014/main" id="{7FA14FD7-95C9-4327-B716-189176F2E3E3}"/>
              </a:ext>
            </a:extLst>
          </p:cNvPr>
          <p:cNvSpPr>
            <a:spLocks noGrp="1"/>
          </p:cNvSpPr>
          <p:nvPr>
            <p:ph type="body" sz="quarter" idx="18"/>
          </p:nvPr>
        </p:nvSpPr>
        <p:spPr>
          <a:xfrm>
            <a:off x="4033427" y="425183"/>
            <a:ext cx="7715547"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fr-FR" noProof="0"/>
              <a:t>Cliquez pour modifier les styles du texte du masque</a:t>
            </a:r>
          </a:p>
        </p:txBody>
      </p:sp>
      <p:sp>
        <p:nvSpPr>
          <p:cNvPr id="24" name="Espace réservé du texte 4">
            <a:extLst>
              <a:ext uri="{FF2B5EF4-FFF2-40B4-BE49-F238E27FC236}">
                <a16:creationId xmlns:a16="http://schemas.microsoft.com/office/drawing/2014/main" id="{CBC1E183-B986-4005-B87A-30E837CB27F1}"/>
              </a:ext>
            </a:extLst>
          </p:cNvPr>
          <p:cNvSpPr>
            <a:spLocks noGrp="1"/>
          </p:cNvSpPr>
          <p:nvPr>
            <p:ph type="body" sz="quarter" idx="48"/>
          </p:nvPr>
        </p:nvSpPr>
        <p:spPr>
          <a:xfrm>
            <a:off x="444974" y="1577577"/>
            <a:ext cx="2824073" cy="492443"/>
          </a:xfrm>
        </p:spPr>
        <p:txBody>
          <a:bodyPr wrap="square">
            <a:spAutoFit/>
          </a:bodyPr>
          <a:lstStyle>
            <a:lvl1pPr>
              <a:lnSpc>
                <a:spcPct val="100000"/>
              </a:lnSpc>
              <a:spcAft>
                <a:spcPts val="0"/>
              </a:spcAft>
              <a:defRPr sz="1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25" name="Text Placeholder 2">
            <a:extLst>
              <a:ext uri="{FF2B5EF4-FFF2-40B4-BE49-F238E27FC236}">
                <a16:creationId xmlns:a16="http://schemas.microsoft.com/office/drawing/2014/main" id="{61183799-5968-4FC4-B6D2-F8DDF1F8685C}"/>
              </a:ext>
            </a:extLst>
          </p:cNvPr>
          <p:cNvSpPr>
            <a:spLocks noGrp="1"/>
          </p:cNvSpPr>
          <p:nvPr>
            <p:ph type="body" sz="quarter" idx="49"/>
          </p:nvPr>
        </p:nvSpPr>
        <p:spPr>
          <a:xfrm>
            <a:off x="442034" y="1943799"/>
            <a:ext cx="2827447" cy="4295223"/>
          </a:xfrm>
        </p:spPr>
        <p:txBody>
          <a:bodyPr/>
          <a:lstStyle>
            <a:lvl1pPr>
              <a:defRPr>
                <a:solidFill>
                  <a:schemeClr val="bg1"/>
                </a:solidFill>
              </a:defRPr>
            </a:lvl1pPr>
            <a:lvl2pPr marL="302392" indent="-302392">
              <a:buFontTx/>
              <a:buBlip>
                <a:blip r:embed="rId4"/>
              </a:buBlip>
              <a:defRPr>
                <a:solidFill>
                  <a:schemeClr val="bg1"/>
                </a:solidFill>
              </a:defRPr>
            </a:lvl2pPr>
            <a:lvl3pPr marL="609585" indent="-302392">
              <a:buFontTx/>
              <a:buBlip>
                <a:blip r:embed="rId4"/>
              </a:buBlip>
              <a:defRPr>
                <a:solidFill>
                  <a:schemeClr val="bg1"/>
                </a:solidFill>
              </a:defRPr>
            </a:lvl3pPr>
            <a:lvl4pPr marL="911977" indent="-302392">
              <a:buFontTx/>
              <a:buBlip>
                <a:blip r:embed="rId4"/>
              </a:buBlip>
              <a:defRPr>
                <a:solidFill>
                  <a:schemeClr val="bg1"/>
                </a:solidFill>
              </a:defRPr>
            </a:lvl4pPr>
            <a:lvl5pP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 name="Title 1">
            <a:extLst>
              <a:ext uri="{FF2B5EF4-FFF2-40B4-BE49-F238E27FC236}">
                <a16:creationId xmlns:a16="http://schemas.microsoft.com/office/drawing/2014/main" id="{1B60C5BA-4E6C-49B9-BC13-AE34B754C3AB}"/>
              </a:ext>
            </a:extLst>
          </p:cNvPr>
          <p:cNvSpPr>
            <a:spLocks noGrp="1"/>
          </p:cNvSpPr>
          <p:nvPr>
            <p:ph type="title"/>
          </p:nvPr>
        </p:nvSpPr>
        <p:spPr>
          <a:xfrm>
            <a:off x="441600" y="710401"/>
            <a:ext cx="2827447" cy="748247"/>
          </a:xfrm>
        </p:spPr>
        <p:txBody>
          <a:bodyPr/>
          <a:lstStyle>
            <a:lvl1pPr>
              <a:defRPr>
                <a:solidFill>
                  <a:schemeClr val="bg1"/>
                </a:solidFill>
              </a:defRPr>
            </a:lvl1pPr>
          </a:lstStyle>
          <a:p>
            <a:r>
              <a:rPr lang="fr-FR"/>
              <a:t>Modifiez le style du titre</a:t>
            </a:r>
            <a:endParaRPr lang="en-US"/>
          </a:p>
        </p:txBody>
      </p:sp>
      <p:sp>
        <p:nvSpPr>
          <p:cNvPr id="26" name="Forme libre : forme 9">
            <a:extLst>
              <a:ext uri="{FF2B5EF4-FFF2-40B4-BE49-F238E27FC236}">
                <a16:creationId xmlns:a16="http://schemas.microsoft.com/office/drawing/2014/main" id="{A9C36C71-038F-4436-BBC3-96ADAFADF4C5}"/>
              </a:ext>
            </a:extLst>
          </p:cNvPr>
          <p:cNvSpPr>
            <a:spLocks noChangeAspect="1"/>
          </p:cNvSpPr>
          <p:nvPr userDrawn="1"/>
        </p:nvSpPr>
        <p:spPr>
          <a:xfrm>
            <a:off x="441599" y="6330316"/>
            <a:ext cx="1073008" cy="2736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bg1"/>
          </a:solidFill>
          <a:ln w="7833" cap="flat">
            <a:noFill/>
            <a:prstDash val="solid"/>
            <a:round/>
          </a:ln>
        </p:spPr>
        <p:txBody>
          <a:bodyPr rtlCol="0" anchor="ctr"/>
          <a:lstStyle/>
          <a:p>
            <a:endParaRPr lang="en-US" sz="1467" noProof="0"/>
          </a:p>
        </p:txBody>
      </p:sp>
      <p:grpSp>
        <p:nvGrpSpPr>
          <p:cNvPr id="27" name="Graphique 7">
            <a:extLst>
              <a:ext uri="{FF2B5EF4-FFF2-40B4-BE49-F238E27FC236}">
                <a16:creationId xmlns:a16="http://schemas.microsoft.com/office/drawing/2014/main" id="{DBF91248-A888-4963-A212-5E5A4549B33C}"/>
              </a:ext>
            </a:extLst>
          </p:cNvPr>
          <p:cNvGrpSpPr>
            <a:grpSpLocks noChangeAspect="1"/>
          </p:cNvGrpSpPr>
          <p:nvPr userDrawn="1"/>
        </p:nvGrpSpPr>
        <p:grpSpPr>
          <a:xfrm>
            <a:off x="442166" y="6329527"/>
            <a:ext cx="1071853" cy="275084"/>
            <a:chOff x="4768103" y="-471733"/>
            <a:chExt cx="744723" cy="191124"/>
          </a:xfrm>
          <a:solidFill>
            <a:schemeClr val="bg1"/>
          </a:solidFill>
        </p:grpSpPr>
        <p:sp>
          <p:nvSpPr>
            <p:cNvPr id="28" name="Forme libre : forme 9">
              <a:extLst>
                <a:ext uri="{FF2B5EF4-FFF2-40B4-BE49-F238E27FC236}">
                  <a16:creationId xmlns:a16="http://schemas.microsoft.com/office/drawing/2014/main" id="{68EE507B-C9A9-4C38-B6EF-2887A9778C9A}"/>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sz="1467"/>
            </a:p>
          </p:txBody>
        </p:sp>
        <p:sp>
          <p:nvSpPr>
            <p:cNvPr id="34" name="Forme libre : forme 10">
              <a:extLst>
                <a:ext uri="{FF2B5EF4-FFF2-40B4-BE49-F238E27FC236}">
                  <a16:creationId xmlns:a16="http://schemas.microsoft.com/office/drawing/2014/main" id="{AE069B0D-3A77-4024-93DE-B14818FED9C1}"/>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sz="1467">
                <a:solidFill>
                  <a:schemeClr val="accent2"/>
                </a:solidFill>
              </a:endParaRPr>
            </a:p>
          </p:txBody>
        </p:sp>
        <p:sp>
          <p:nvSpPr>
            <p:cNvPr id="46" name="Forme libre : forme 11">
              <a:extLst>
                <a:ext uri="{FF2B5EF4-FFF2-40B4-BE49-F238E27FC236}">
                  <a16:creationId xmlns:a16="http://schemas.microsoft.com/office/drawing/2014/main" id="{4FEF900E-F4FF-408E-9225-41DC79A3C407}"/>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sz="1467"/>
            </a:p>
          </p:txBody>
        </p:sp>
      </p:grpSp>
    </p:spTree>
    <p:extLst>
      <p:ext uri="{BB962C8B-B14F-4D97-AF65-F5344CB8AC3E}">
        <p14:creationId xmlns:p14="http://schemas.microsoft.com/office/powerpoint/2010/main" val="417275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Logo (Dark)">
    <p:bg>
      <p:bgPr>
        <a:solidFill>
          <a:schemeClr val="accent1"/>
        </a:solidFill>
        <a:effectLst/>
      </p:bgPr>
    </p:bg>
    <p:spTree>
      <p:nvGrpSpPr>
        <p:cNvPr id="1" name=""/>
        <p:cNvGrpSpPr/>
        <p:nvPr/>
      </p:nvGrpSpPr>
      <p:grpSpPr>
        <a:xfrm>
          <a:off x="0" y="0"/>
          <a:ext cx="0" cy="0"/>
          <a:chOff x="0" y="0"/>
          <a:chExt cx="0" cy="0"/>
        </a:xfrm>
      </p:grpSpPr>
      <p:grpSp>
        <p:nvGrpSpPr>
          <p:cNvPr id="7" name="Graphique 7">
            <a:extLst>
              <a:ext uri="{FF2B5EF4-FFF2-40B4-BE49-F238E27FC236}">
                <a16:creationId xmlns:a16="http://schemas.microsoft.com/office/drawing/2014/main" id="{AAE34BD0-96F3-484E-823D-846BCF7077CC}"/>
              </a:ext>
            </a:extLst>
          </p:cNvPr>
          <p:cNvGrpSpPr>
            <a:grpSpLocks noChangeAspect="1"/>
          </p:cNvGrpSpPr>
          <p:nvPr userDrawn="1"/>
        </p:nvGrpSpPr>
        <p:grpSpPr>
          <a:xfrm>
            <a:off x="4315443" y="2970600"/>
            <a:ext cx="3561116" cy="916800"/>
            <a:chOff x="4767702" y="-472136"/>
            <a:chExt cx="745525" cy="191931"/>
          </a:xfrm>
          <a:solidFill>
            <a:schemeClr val="bg1"/>
          </a:solidFill>
        </p:grpSpPr>
        <p:sp>
          <p:nvSpPr>
            <p:cNvPr id="8" name="Forme libre : forme 7">
              <a:extLst>
                <a:ext uri="{FF2B5EF4-FFF2-40B4-BE49-F238E27FC236}">
                  <a16:creationId xmlns:a16="http://schemas.microsoft.com/office/drawing/2014/main" id="{B5ACEFF7-2172-4E31-95A5-2822B762DCC8}"/>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sz="1467"/>
            </a:p>
          </p:txBody>
        </p:sp>
        <p:sp>
          <p:nvSpPr>
            <p:cNvPr id="9" name="Forme libre : forme 8">
              <a:extLst>
                <a:ext uri="{FF2B5EF4-FFF2-40B4-BE49-F238E27FC236}">
                  <a16:creationId xmlns:a16="http://schemas.microsoft.com/office/drawing/2014/main" id="{156C511D-58A1-442A-9FDB-13B83505C8E1}"/>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sz="1467">
                <a:solidFill>
                  <a:schemeClr val="accent2"/>
                </a:solidFill>
              </a:endParaRPr>
            </a:p>
          </p:txBody>
        </p:sp>
        <p:sp>
          <p:nvSpPr>
            <p:cNvPr id="10" name="Forme libre : forme 9">
              <a:extLst>
                <a:ext uri="{FF2B5EF4-FFF2-40B4-BE49-F238E27FC236}">
                  <a16:creationId xmlns:a16="http://schemas.microsoft.com/office/drawing/2014/main" id="{33BB5D3E-7EA3-4217-8524-E90CF2B6AC62}"/>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sz="1467"/>
            </a:p>
          </p:txBody>
        </p:sp>
      </p:grpSp>
    </p:spTree>
    <p:extLst>
      <p:ext uri="{BB962C8B-B14F-4D97-AF65-F5344CB8AC3E}">
        <p14:creationId xmlns:p14="http://schemas.microsoft.com/office/powerpoint/2010/main" val="359226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
    <p:bg>
      <p:bgPr>
        <a:solidFill>
          <a:srgbClr val="F5F3F8"/>
        </a:solidFill>
        <a:effectLst/>
      </p:bgPr>
    </p:bg>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internal use</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14" name="Table Placeholder 3">
            <a:extLst>
              <a:ext uri="{FF2B5EF4-FFF2-40B4-BE49-F238E27FC236}">
                <a16:creationId xmlns:a16="http://schemas.microsoft.com/office/drawing/2014/main" id="{828EDE46-3F40-4CF0-8732-22A2312E12B6}"/>
              </a:ext>
            </a:extLst>
          </p:cNvPr>
          <p:cNvSpPr>
            <a:spLocks noGrp="1"/>
          </p:cNvSpPr>
          <p:nvPr>
            <p:ph type="tbl" sz="quarter" idx="23"/>
          </p:nvPr>
        </p:nvSpPr>
        <p:spPr>
          <a:xfrm>
            <a:off x="441384" y="1942730"/>
            <a:ext cx="11304000" cy="4296292"/>
          </a:xfrm>
        </p:spPr>
        <p:txBody>
          <a:bodyPr anchor="ctr"/>
          <a:lstStyle>
            <a:lvl1pPr algn="ctr">
              <a:defRPr/>
            </a:lvl1pPr>
          </a:lstStyle>
          <a:p>
            <a:r>
              <a:rPr lang="fr-FR"/>
              <a:t>Cliquez sur l'icône pour ajouter un tableau</a:t>
            </a:r>
            <a:endParaRPr lang="en-US"/>
          </a:p>
        </p:txBody>
      </p:sp>
      <p:sp>
        <p:nvSpPr>
          <p:cNvPr id="8" name="Espace réservé du texte 5">
            <a:extLst>
              <a:ext uri="{FF2B5EF4-FFF2-40B4-BE49-F238E27FC236}">
                <a16:creationId xmlns:a16="http://schemas.microsoft.com/office/drawing/2014/main" id="{D46BD89B-81DC-413F-95C7-44BCE7D89F2B}"/>
              </a:ext>
            </a:extLst>
          </p:cNvPr>
          <p:cNvSpPr>
            <a:spLocks noGrp="1"/>
          </p:cNvSpPr>
          <p:nvPr>
            <p:ph type="body" sz="quarter" idx="18"/>
          </p:nvPr>
        </p:nvSpPr>
        <p:spPr>
          <a:xfrm>
            <a:off x="444973" y="425183"/>
            <a:ext cx="11304000"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fr-FR" noProof="0"/>
              <a:t>Cliquez pour modifier les styles du texte du masque</a:t>
            </a:r>
          </a:p>
        </p:txBody>
      </p:sp>
      <p:sp>
        <p:nvSpPr>
          <p:cNvPr id="15" name="Espace réservé du texte 4">
            <a:extLst>
              <a:ext uri="{FF2B5EF4-FFF2-40B4-BE49-F238E27FC236}">
                <a16:creationId xmlns:a16="http://schemas.microsoft.com/office/drawing/2014/main" id="{B46DC04F-F549-4DDB-B1AB-2032A0ED3E12}"/>
              </a:ext>
            </a:extLst>
          </p:cNvPr>
          <p:cNvSpPr>
            <a:spLocks noGrp="1"/>
          </p:cNvSpPr>
          <p:nvPr>
            <p:ph type="body" sz="quarter" idx="22"/>
          </p:nvPr>
        </p:nvSpPr>
        <p:spPr>
          <a:xfrm>
            <a:off x="444973" y="1577578"/>
            <a:ext cx="11304000" cy="246221"/>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fr-FR" noProof="0"/>
              <a:t>Cliquez pour modifier les styles du texte du masque</a:t>
            </a:r>
          </a:p>
        </p:txBody>
      </p:sp>
      <p:sp>
        <p:nvSpPr>
          <p:cNvPr id="3" name="Title 2">
            <a:extLst>
              <a:ext uri="{FF2B5EF4-FFF2-40B4-BE49-F238E27FC236}">
                <a16:creationId xmlns:a16="http://schemas.microsoft.com/office/drawing/2014/main" id="{22A467E3-1BB0-45A9-9E32-33434B3E3790}"/>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36787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23004C"/>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984036"/>
            <a:ext cx="9144000" cy="889928"/>
          </a:xfrm>
        </p:spPr>
        <p:txBody>
          <a:bodyPr anchor="ctr">
            <a:normAutofit/>
          </a:bodyPr>
          <a:lstStyle>
            <a:lvl1pPr algn="ctr">
              <a:defRPr sz="5333">
                <a:solidFill>
                  <a:schemeClr val="bg2"/>
                </a:solidFill>
              </a:defRPr>
            </a:lvl1pPr>
          </a:lstStyle>
          <a:p>
            <a:r>
              <a:rPr lang="en-US" noProof="0"/>
              <a:t>Thank you</a:t>
            </a:r>
          </a:p>
        </p:txBody>
      </p:sp>
      <p:sp>
        <p:nvSpPr>
          <p:cNvPr id="19" name="Espace réservé du graphique SmartArt 18">
            <a:extLst>
              <a:ext uri="{FF2B5EF4-FFF2-40B4-BE49-F238E27FC236}">
                <a16:creationId xmlns:a16="http://schemas.microsoft.com/office/drawing/2014/main" id="{B25D5AC7-4546-4A74-B36B-BA1B41C598C1}"/>
              </a:ext>
            </a:extLst>
          </p:cNvPr>
          <p:cNvSpPr>
            <a:spLocks noGrp="1" noChangeAspect="1"/>
          </p:cNvSpPr>
          <p:nvPr>
            <p:ph type="dgm" sz="quarter" idx="13"/>
          </p:nvPr>
        </p:nvSpPr>
        <p:spPr>
          <a:xfrm>
            <a:off x="6011445" y="4346936"/>
            <a:ext cx="169113" cy="16791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fr-FR" noProof="0"/>
              <a:t>Cliquez sur l'icône pour ajouter un graphique SmartArt</a:t>
            </a:r>
            <a:endParaRPr lang="en-US" noProof="0"/>
          </a:p>
        </p:txBody>
      </p:sp>
      <p:sp>
        <p:nvSpPr>
          <p:cNvPr id="20" name="Espace réservé du graphique SmartArt 19">
            <a:extLst>
              <a:ext uri="{FF2B5EF4-FFF2-40B4-BE49-F238E27FC236}">
                <a16:creationId xmlns:a16="http://schemas.microsoft.com/office/drawing/2014/main" id="{FE783EC5-36F3-4916-B0D5-15355CAD8B2D}"/>
              </a:ext>
            </a:extLst>
          </p:cNvPr>
          <p:cNvSpPr>
            <a:spLocks noGrp="1" noChangeAspect="1"/>
          </p:cNvSpPr>
          <p:nvPr>
            <p:ph type="dgm" sz="quarter" idx="14"/>
          </p:nvPr>
        </p:nvSpPr>
        <p:spPr>
          <a:xfrm>
            <a:off x="6011445" y="2362265"/>
            <a:ext cx="169113" cy="16791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fr-FR" noProof="0"/>
              <a:t>Cliquez sur l'icône pour ajouter un graphique SmartArt</a:t>
            </a:r>
            <a:endParaRPr lang="en-US" noProof="0"/>
          </a:p>
        </p:txBody>
      </p:sp>
      <p:sp>
        <p:nvSpPr>
          <p:cNvPr id="18" name="Forme libre : forme 9">
            <a:extLst>
              <a:ext uri="{FF2B5EF4-FFF2-40B4-BE49-F238E27FC236}">
                <a16:creationId xmlns:a16="http://schemas.microsoft.com/office/drawing/2014/main" id="{9BDDF620-0779-479D-AEB4-C14EF8564C01}"/>
              </a:ext>
            </a:extLst>
          </p:cNvPr>
          <p:cNvSpPr>
            <a:spLocks noChangeAspect="1"/>
          </p:cNvSpPr>
          <p:nvPr userDrawn="1"/>
        </p:nvSpPr>
        <p:spPr>
          <a:xfrm>
            <a:off x="5559496" y="6014679"/>
            <a:ext cx="1073008" cy="2736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bg1"/>
          </a:solidFill>
          <a:ln w="7833" cap="flat">
            <a:noFill/>
            <a:prstDash val="solid"/>
            <a:round/>
          </a:ln>
        </p:spPr>
        <p:txBody>
          <a:bodyPr rtlCol="0" anchor="ctr"/>
          <a:lstStyle/>
          <a:p>
            <a:endParaRPr lang="en-US" sz="1467" noProof="0"/>
          </a:p>
        </p:txBody>
      </p:sp>
      <p:grpSp>
        <p:nvGrpSpPr>
          <p:cNvPr id="21" name="Graphique 7">
            <a:extLst>
              <a:ext uri="{FF2B5EF4-FFF2-40B4-BE49-F238E27FC236}">
                <a16:creationId xmlns:a16="http://schemas.microsoft.com/office/drawing/2014/main" id="{CCF15C7E-6A99-4286-A9D8-5CFB7F6C2F2D}"/>
              </a:ext>
            </a:extLst>
          </p:cNvPr>
          <p:cNvGrpSpPr>
            <a:grpSpLocks noChangeAspect="1"/>
          </p:cNvGrpSpPr>
          <p:nvPr userDrawn="1"/>
        </p:nvGrpSpPr>
        <p:grpSpPr>
          <a:xfrm>
            <a:off x="5560063" y="6013890"/>
            <a:ext cx="1071853" cy="275084"/>
            <a:chOff x="4768103" y="-471733"/>
            <a:chExt cx="744723" cy="191124"/>
          </a:xfrm>
          <a:solidFill>
            <a:schemeClr val="bg1"/>
          </a:solidFill>
        </p:grpSpPr>
        <p:sp>
          <p:nvSpPr>
            <p:cNvPr id="22" name="Forme libre : forme 9">
              <a:extLst>
                <a:ext uri="{FF2B5EF4-FFF2-40B4-BE49-F238E27FC236}">
                  <a16:creationId xmlns:a16="http://schemas.microsoft.com/office/drawing/2014/main" id="{6694094C-70CE-4AC8-A396-70F4CAC44E42}"/>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sz="1467"/>
            </a:p>
          </p:txBody>
        </p:sp>
        <p:sp>
          <p:nvSpPr>
            <p:cNvPr id="23" name="Forme libre : forme 10">
              <a:extLst>
                <a:ext uri="{FF2B5EF4-FFF2-40B4-BE49-F238E27FC236}">
                  <a16:creationId xmlns:a16="http://schemas.microsoft.com/office/drawing/2014/main" id="{F0CC9C0D-B090-476A-A414-384A1818254E}"/>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sz="1467">
                <a:solidFill>
                  <a:schemeClr val="accent2"/>
                </a:solidFill>
              </a:endParaRPr>
            </a:p>
          </p:txBody>
        </p:sp>
        <p:sp>
          <p:nvSpPr>
            <p:cNvPr id="24" name="Forme libre : forme 11">
              <a:extLst>
                <a:ext uri="{FF2B5EF4-FFF2-40B4-BE49-F238E27FC236}">
                  <a16:creationId xmlns:a16="http://schemas.microsoft.com/office/drawing/2014/main" id="{6DE4ADDB-0CA9-4651-BF0C-18EF0C881B3A}"/>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sz="1467"/>
            </a:p>
          </p:txBody>
        </p:sp>
      </p:grpSp>
    </p:spTree>
    <p:extLst>
      <p:ext uri="{BB962C8B-B14F-4D97-AF65-F5344CB8AC3E}">
        <p14:creationId xmlns:p14="http://schemas.microsoft.com/office/powerpoint/2010/main" val="293180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24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Title (Light)">
    <p:spTree>
      <p:nvGrpSpPr>
        <p:cNvPr id="1" name=""/>
        <p:cNvGrpSpPr/>
        <p:nvPr/>
      </p:nvGrpSpPr>
      <p:grpSpPr>
        <a:xfrm>
          <a:off x="0" y="0"/>
          <a:ext cx="0" cy="0"/>
          <a:chOff x="0" y="0"/>
          <a:chExt cx="0" cy="0"/>
        </a:xfrm>
      </p:grpSpPr>
      <p:sp>
        <p:nvSpPr>
          <p:cNvPr id="19" name="Espace réservé du graphique SmartArt 18">
            <a:extLst>
              <a:ext uri="{FF2B5EF4-FFF2-40B4-BE49-F238E27FC236}">
                <a16:creationId xmlns:a16="http://schemas.microsoft.com/office/drawing/2014/main" id="{B25D5AC7-4546-4A74-B36B-BA1B41C598C1}"/>
              </a:ext>
            </a:extLst>
          </p:cNvPr>
          <p:cNvSpPr>
            <a:spLocks noGrp="1" noChangeAspect="1"/>
          </p:cNvSpPr>
          <p:nvPr>
            <p:ph type="dgm" sz="quarter" idx="13"/>
          </p:nvPr>
        </p:nvSpPr>
        <p:spPr>
          <a:xfrm>
            <a:off x="6019131" y="4999905"/>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fr-FR" noProof="0"/>
              <a:t>Cliquez sur l'icône pour ajouter un graphique SmartArt</a:t>
            </a:r>
            <a:endParaRPr lang="en-US" noProof="0"/>
          </a:p>
        </p:txBody>
      </p:sp>
      <p:sp>
        <p:nvSpPr>
          <p:cNvPr id="20" name="Espace réservé du graphique SmartArt 19">
            <a:extLst>
              <a:ext uri="{FF2B5EF4-FFF2-40B4-BE49-F238E27FC236}">
                <a16:creationId xmlns:a16="http://schemas.microsoft.com/office/drawing/2014/main" id="{FE783EC5-36F3-4916-B0D5-15355CAD8B2D}"/>
              </a:ext>
            </a:extLst>
          </p:cNvPr>
          <p:cNvSpPr>
            <a:spLocks noGrp="1" noChangeAspect="1"/>
          </p:cNvSpPr>
          <p:nvPr>
            <p:ph type="dgm" sz="quarter" idx="14"/>
          </p:nvPr>
        </p:nvSpPr>
        <p:spPr>
          <a:xfrm>
            <a:off x="6019131" y="1548016"/>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fr-FR" noProof="0"/>
              <a:t>Cliquez sur l'icône pour ajouter un graphique SmartArt</a:t>
            </a:r>
            <a:endParaRPr lang="en-US" noProof="0"/>
          </a:p>
        </p:txBody>
      </p:sp>
      <p:grpSp>
        <p:nvGrpSpPr>
          <p:cNvPr id="9" name="Graphique 7">
            <a:extLst>
              <a:ext uri="{FF2B5EF4-FFF2-40B4-BE49-F238E27FC236}">
                <a16:creationId xmlns:a16="http://schemas.microsoft.com/office/drawing/2014/main" id="{27488BCF-9F91-440E-B9B4-3B8628FE5A11}"/>
              </a:ext>
            </a:extLst>
          </p:cNvPr>
          <p:cNvGrpSpPr>
            <a:grpSpLocks noChangeAspect="1"/>
          </p:cNvGrpSpPr>
          <p:nvPr userDrawn="1"/>
        </p:nvGrpSpPr>
        <p:grpSpPr>
          <a:xfrm>
            <a:off x="5528661" y="444457"/>
            <a:ext cx="1134681" cy="292121"/>
            <a:chOff x="4767702" y="-472136"/>
            <a:chExt cx="745525" cy="191931"/>
          </a:xfrm>
          <a:solidFill>
            <a:srgbClr val="FFFFFF"/>
          </a:solidFill>
        </p:grpSpPr>
        <p:sp>
          <p:nvSpPr>
            <p:cNvPr id="10" name="Forme libre : forme 9">
              <a:extLst>
                <a:ext uri="{FF2B5EF4-FFF2-40B4-BE49-F238E27FC236}">
                  <a16:creationId xmlns:a16="http://schemas.microsoft.com/office/drawing/2014/main" id="{EB91D5A6-4846-4A0D-AEA5-4C76E28CB395}"/>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1467" noProof="0"/>
            </a:p>
          </p:txBody>
        </p:sp>
        <p:sp>
          <p:nvSpPr>
            <p:cNvPr id="11" name="Forme libre : forme 10">
              <a:extLst>
                <a:ext uri="{FF2B5EF4-FFF2-40B4-BE49-F238E27FC236}">
                  <a16:creationId xmlns:a16="http://schemas.microsoft.com/office/drawing/2014/main" id="{503CE94E-53F9-481B-BF77-A348529571D3}"/>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en-US" sz="1467" noProof="0">
                <a:solidFill>
                  <a:schemeClr val="accent2"/>
                </a:solidFill>
              </a:endParaRPr>
            </a:p>
          </p:txBody>
        </p:sp>
        <p:sp>
          <p:nvSpPr>
            <p:cNvPr id="12" name="Forme libre : forme 11">
              <a:extLst>
                <a:ext uri="{FF2B5EF4-FFF2-40B4-BE49-F238E27FC236}">
                  <a16:creationId xmlns:a16="http://schemas.microsoft.com/office/drawing/2014/main" id="{7ADD6FFB-F84E-4F7B-930C-208E58062DD7}"/>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en-US" sz="1467" noProof="0"/>
            </a:p>
          </p:txBody>
        </p:sp>
      </p:grpSp>
      <p:sp>
        <p:nvSpPr>
          <p:cNvPr id="6" name="Espace réservé de la date 5">
            <a:extLst>
              <a:ext uri="{FF2B5EF4-FFF2-40B4-BE49-F238E27FC236}">
                <a16:creationId xmlns:a16="http://schemas.microsoft.com/office/drawing/2014/main" id="{055EFF8E-40A6-42AA-8E6F-31C4F50AAD2A}"/>
              </a:ext>
            </a:extLst>
          </p:cNvPr>
          <p:cNvSpPr>
            <a:spLocks noGrp="1"/>
          </p:cNvSpPr>
          <p:nvPr>
            <p:ph type="dt" sz="half" idx="15"/>
          </p:nvPr>
        </p:nvSpPr>
        <p:spPr>
          <a:xfrm>
            <a:off x="4724400" y="6106773"/>
            <a:ext cx="2743200" cy="366183"/>
          </a:xfrm>
        </p:spPr>
        <p:txBody>
          <a:bodyPr/>
          <a:lstStyle/>
          <a:p>
            <a:r>
              <a:rPr lang="en-US" noProof="0"/>
              <a:t>XX . XX . XXXX</a:t>
            </a:r>
          </a:p>
        </p:txBody>
      </p:sp>
      <p:sp>
        <p:nvSpPr>
          <p:cNvPr id="14" name="Espace réservé du texte 5">
            <a:extLst>
              <a:ext uri="{FF2B5EF4-FFF2-40B4-BE49-F238E27FC236}">
                <a16:creationId xmlns:a16="http://schemas.microsoft.com/office/drawing/2014/main" id="{01F2B667-7264-4505-9F19-2E4AB44996E2}"/>
              </a:ext>
            </a:extLst>
          </p:cNvPr>
          <p:cNvSpPr>
            <a:spLocks noGrp="1"/>
          </p:cNvSpPr>
          <p:nvPr>
            <p:ph type="body" sz="quarter" idx="21"/>
          </p:nvPr>
        </p:nvSpPr>
        <p:spPr>
          <a:xfrm>
            <a:off x="1480778" y="1926301"/>
            <a:ext cx="9230445" cy="1658148"/>
          </a:xfrm>
        </p:spPr>
        <p:txBody>
          <a:bodyPr anchor="b">
            <a:noAutofit/>
          </a:bodyPr>
          <a:lstStyle>
            <a:lvl1pPr algn="ctr">
              <a:lnSpc>
                <a:spcPct val="96000"/>
              </a:lnSpc>
              <a:spcAft>
                <a:spcPts val="1333"/>
              </a:spcAft>
              <a:defRPr lang="fr-FR" sz="56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16" name="Espace réservé du texte 5">
            <a:extLst>
              <a:ext uri="{FF2B5EF4-FFF2-40B4-BE49-F238E27FC236}">
                <a16:creationId xmlns:a16="http://schemas.microsoft.com/office/drawing/2014/main" id="{57CD9AAA-CCAE-44AF-A224-A38A0B786F65}"/>
              </a:ext>
            </a:extLst>
          </p:cNvPr>
          <p:cNvSpPr>
            <a:spLocks noGrp="1"/>
          </p:cNvSpPr>
          <p:nvPr>
            <p:ph type="body" sz="quarter" idx="22"/>
          </p:nvPr>
        </p:nvSpPr>
        <p:spPr>
          <a:xfrm>
            <a:off x="1480778" y="3758157"/>
            <a:ext cx="9230445" cy="537959"/>
          </a:xfrm>
        </p:spPr>
        <p:txBody>
          <a:bodyPr anchor="ctr">
            <a:noAutofit/>
          </a:bodyPr>
          <a:lstStyle>
            <a:lvl1pPr algn="ctr">
              <a:lnSpc>
                <a:spcPct val="96000"/>
              </a:lnSpc>
              <a:spcAft>
                <a:spcPts val="1333"/>
              </a:spcAft>
              <a:defRPr lang="en-US" sz="2667"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56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17" name="Espace réservé du texte 5">
            <a:extLst>
              <a:ext uri="{FF2B5EF4-FFF2-40B4-BE49-F238E27FC236}">
                <a16:creationId xmlns:a16="http://schemas.microsoft.com/office/drawing/2014/main" id="{F176A07A-C4FF-49D0-80C5-1B4F36FB3A32}"/>
              </a:ext>
            </a:extLst>
          </p:cNvPr>
          <p:cNvSpPr>
            <a:spLocks noGrp="1"/>
          </p:cNvSpPr>
          <p:nvPr>
            <p:ph type="body" sz="quarter" idx="23"/>
          </p:nvPr>
        </p:nvSpPr>
        <p:spPr>
          <a:xfrm>
            <a:off x="1480778" y="4513248"/>
            <a:ext cx="9230445" cy="308387"/>
          </a:xfrm>
        </p:spPr>
        <p:txBody>
          <a:bodyPr anchor="t">
            <a:noAutofit/>
          </a:bodyPr>
          <a:lstStyle>
            <a:lvl1pPr algn="ctr">
              <a:lnSpc>
                <a:spcPct val="96000"/>
              </a:lnSpc>
              <a:spcAft>
                <a:spcPts val="1333"/>
              </a:spcAft>
              <a:defRPr lang="en-US" sz="16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Tree>
    <p:extLst>
      <p:ext uri="{BB962C8B-B14F-4D97-AF65-F5344CB8AC3E}">
        <p14:creationId xmlns:p14="http://schemas.microsoft.com/office/powerpoint/2010/main" val="249295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Title (Dark)">
    <p:bg>
      <p:bgPr>
        <a:solidFill>
          <a:schemeClr val="accent1"/>
        </a:solidFill>
        <a:effectLst/>
      </p:bgPr>
    </p:bg>
    <p:spTree>
      <p:nvGrpSpPr>
        <p:cNvPr id="1" name=""/>
        <p:cNvGrpSpPr/>
        <p:nvPr/>
      </p:nvGrpSpPr>
      <p:grpSpPr>
        <a:xfrm>
          <a:off x="0" y="0"/>
          <a:ext cx="0" cy="0"/>
          <a:chOff x="0" y="0"/>
          <a:chExt cx="0" cy="0"/>
        </a:xfrm>
      </p:grpSpPr>
      <p:grpSp>
        <p:nvGrpSpPr>
          <p:cNvPr id="9" name="Graphique 7">
            <a:extLst>
              <a:ext uri="{FF2B5EF4-FFF2-40B4-BE49-F238E27FC236}">
                <a16:creationId xmlns:a16="http://schemas.microsoft.com/office/drawing/2014/main" id="{27488BCF-9F91-440E-B9B4-3B8628FE5A11}"/>
              </a:ext>
            </a:extLst>
          </p:cNvPr>
          <p:cNvGrpSpPr>
            <a:grpSpLocks noChangeAspect="1"/>
          </p:cNvGrpSpPr>
          <p:nvPr userDrawn="1"/>
        </p:nvGrpSpPr>
        <p:grpSpPr>
          <a:xfrm>
            <a:off x="5528661" y="444457"/>
            <a:ext cx="1134681" cy="292121"/>
            <a:chOff x="4767702" y="-472136"/>
            <a:chExt cx="745525" cy="191931"/>
          </a:xfrm>
          <a:solidFill>
            <a:schemeClr val="bg1"/>
          </a:solidFill>
        </p:grpSpPr>
        <p:sp>
          <p:nvSpPr>
            <p:cNvPr id="10" name="Forme libre : forme 9">
              <a:extLst>
                <a:ext uri="{FF2B5EF4-FFF2-40B4-BE49-F238E27FC236}">
                  <a16:creationId xmlns:a16="http://schemas.microsoft.com/office/drawing/2014/main" id="{EB91D5A6-4846-4A0D-AEA5-4C76E28CB395}"/>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en-US" sz="1467" noProof="0"/>
            </a:p>
          </p:txBody>
        </p:sp>
        <p:sp>
          <p:nvSpPr>
            <p:cNvPr id="11" name="Forme libre : forme 10">
              <a:extLst>
                <a:ext uri="{FF2B5EF4-FFF2-40B4-BE49-F238E27FC236}">
                  <a16:creationId xmlns:a16="http://schemas.microsoft.com/office/drawing/2014/main" id="{503CE94E-53F9-481B-BF77-A348529571D3}"/>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en-US" sz="1467" noProof="0">
                <a:solidFill>
                  <a:schemeClr val="accent2"/>
                </a:solidFill>
              </a:endParaRPr>
            </a:p>
          </p:txBody>
        </p:sp>
        <p:sp>
          <p:nvSpPr>
            <p:cNvPr id="12" name="Forme libre : forme 11">
              <a:extLst>
                <a:ext uri="{FF2B5EF4-FFF2-40B4-BE49-F238E27FC236}">
                  <a16:creationId xmlns:a16="http://schemas.microsoft.com/office/drawing/2014/main" id="{7ADD6FFB-F84E-4F7B-930C-208E58062DD7}"/>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en-US" sz="1467" noProof="0"/>
            </a:p>
          </p:txBody>
        </p:sp>
      </p:grpSp>
      <p:sp>
        <p:nvSpPr>
          <p:cNvPr id="6" name="Espace réservé de la date 5">
            <a:extLst>
              <a:ext uri="{FF2B5EF4-FFF2-40B4-BE49-F238E27FC236}">
                <a16:creationId xmlns:a16="http://schemas.microsoft.com/office/drawing/2014/main" id="{055EFF8E-40A6-42AA-8E6F-31C4F50AAD2A}"/>
              </a:ext>
            </a:extLst>
          </p:cNvPr>
          <p:cNvSpPr>
            <a:spLocks noGrp="1"/>
          </p:cNvSpPr>
          <p:nvPr>
            <p:ph type="dt" sz="half" idx="15"/>
          </p:nvPr>
        </p:nvSpPr>
        <p:spPr/>
        <p:txBody>
          <a:bodyPr/>
          <a:lstStyle>
            <a:lvl1pPr>
              <a:defRPr>
                <a:solidFill>
                  <a:schemeClr val="bg2"/>
                </a:solidFill>
              </a:defRPr>
            </a:lvl1pPr>
          </a:lstStyle>
          <a:p>
            <a:r>
              <a:rPr lang="en-US"/>
              <a:t>XX . XX . XXXX</a:t>
            </a:r>
          </a:p>
        </p:txBody>
      </p:sp>
      <p:sp>
        <p:nvSpPr>
          <p:cNvPr id="17" name="Espace réservé du graphique SmartArt 18">
            <a:extLst>
              <a:ext uri="{FF2B5EF4-FFF2-40B4-BE49-F238E27FC236}">
                <a16:creationId xmlns:a16="http://schemas.microsoft.com/office/drawing/2014/main" id="{50E609C3-EA6F-468A-8B7C-CD27949FB33C}"/>
              </a:ext>
            </a:extLst>
          </p:cNvPr>
          <p:cNvSpPr>
            <a:spLocks noGrp="1" noChangeAspect="1"/>
          </p:cNvSpPr>
          <p:nvPr>
            <p:ph type="dgm" sz="quarter" idx="13"/>
          </p:nvPr>
        </p:nvSpPr>
        <p:spPr>
          <a:xfrm>
            <a:off x="6019130" y="4999905"/>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fr-FR" noProof="0"/>
              <a:t>Cliquez sur l'icône pour ajouter un graphique SmartArt</a:t>
            </a:r>
            <a:endParaRPr lang="en-US" noProof="0"/>
          </a:p>
        </p:txBody>
      </p:sp>
      <p:sp>
        <p:nvSpPr>
          <p:cNvPr id="18" name="Espace réservé du graphique SmartArt 19">
            <a:extLst>
              <a:ext uri="{FF2B5EF4-FFF2-40B4-BE49-F238E27FC236}">
                <a16:creationId xmlns:a16="http://schemas.microsoft.com/office/drawing/2014/main" id="{F155B637-1E1E-462B-9FBB-56FD4231172C}"/>
              </a:ext>
            </a:extLst>
          </p:cNvPr>
          <p:cNvSpPr>
            <a:spLocks noGrp="1" noChangeAspect="1"/>
          </p:cNvSpPr>
          <p:nvPr>
            <p:ph type="dgm" sz="quarter" idx="14"/>
          </p:nvPr>
        </p:nvSpPr>
        <p:spPr>
          <a:xfrm>
            <a:off x="6019130" y="1548016"/>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fr-FR" noProof="0"/>
              <a:t>Cliquez sur l'icône pour ajouter un graphique SmartArt</a:t>
            </a:r>
            <a:endParaRPr lang="en-US" noProof="0"/>
          </a:p>
        </p:txBody>
      </p:sp>
      <p:sp>
        <p:nvSpPr>
          <p:cNvPr id="16" name="Espace réservé du texte 5">
            <a:extLst>
              <a:ext uri="{FF2B5EF4-FFF2-40B4-BE49-F238E27FC236}">
                <a16:creationId xmlns:a16="http://schemas.microsoft.com/office/drawing/2014/main" id="{287A90CB-3485-4D3D-9E87-2D7382BBBC10}"/>
              </a:ext>
            </a:extLst>
          </p:cNvPr>
          <p:cNvSpPr>
            <a:spLocks noGrp="1"/>
          </p:cNvSpPr>
          <p:nvPr>
            <p:ph type="body" sz="quarter" idx="21"/>
          </p:nvPr>
        </p:nvSpPr>
        <p:spPr>
          <a:xfrm>
            <a:off x="1480778" y="1926301"/>
            <a:ext cx="9230445" cy="1658148"/>
          </a:xfrm>
        </p:spPr>
        <p:txBody>
          <a:bodyPr anchor="b">
            <a:noAutofit/>
          </a:bodyPr>
          <a:lstStyle>
            <a:lvl1pPr algn="ctr">
              <a:lnSpc>
                <a:spcPct val="96000"/>
              </a:lnSpc>
              <a:spcAft>
                <a:spcPts val="1333"/>
              </a:spcAft>
              <a:defRPr lang="fr-FR" sz="5600" b="0" i="0" kern="120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19" name="Espace réservé du texte 5">
            <a:extLst>
              <a:ext uri="{FF2B5EF4-FFF2-40B4-BE49-F238E27FC236}">
                <a16:creationId xmlns:a16="http://schemas.microsoft.com/office/drawing/2014/main" id="{54CCF570-9115-4289-839C-7FACBC619C13}"/>
              </a:ext>
            </a:extLst>
          </p:cNvPr>
          <p:cNvSpPr>
            <a:spLocks noGrp="1"/>
          </p:cNvSpPr>
          <p:nvPr>
            <p:ph type="body" sz="quarter" idx="22"/>
          </p:nvPr>
        </p:nvSpPr>
        <p:spPr>
          <a:xfrm>
            <a:off x="1480778" y="3758157"/>
            <a:ext cx="9230445" cy="537959"/>
          </a:xfrm>
        </p:spPr>
        <p:txBody>
          <a:bodyPr anchor="ctr">
            <a:noAutofit/>
          </a:bodyPr>
          <a:lstStyle>
            <a:lvl1pPr algn="ctr">
              <a:lnSpc>
                <a:spcPct val="96000"/>
              </a:lnSpc>
              <a:spcAft>
                <a:spcPts val="1333"/>
              </a:spcAft>
              <a:defRPr lang="en-US" sz="2667" b="0" i="1" kern="1200" dirty="0">
                <a:solidFill>
                  <a:schemeClr val="bg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5600" b="0" i="1">
                <a:solidFill>
                  <a:schemeClr val="bg1"/>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0" name="Espace réservé du texte 5">
            <a:extLst>
              <a:ext uri="{FF2B5EF4-FFF2-40B4-BE49-F238E27FC236}">
                <a16:creationId xmlns:a16="http://schemas.microsoft.com/office/drawing/2014/main" id="{889FD9C7-FB39-4714-81F8-6EA37E5B621B}"/>
              </a:ext>
            </a:extLst>
          </p:cNvPr>
          <p:cNvSpPr>
            <a:spLocks noGrp="1"/>
          </p:cNvSpPr>
          <p:nvPr>
            <p:ph type="body" sz="quarter" idx="23"/>
          </p:nvPr>
        </p:nvSpPr>
        <p:spPr>
          <a:xfrm>
            <a:off x="1480778" y="4513248"/>
            <a:ext cx="9230445" cy="308387"/>
          </a:xfrm>
        </p:spPr>
        <p:txBody>
          <a:bodyPr anchor="t">
            <a:noAutofit/>
          </a:bodyPr>
          <a:lstStyle>
            <a:lvl1pPr algn="ctr">
              <a:lnSpc>
                <a:spcPct val="96000"/>
              </a:lnSpc>
              <a:spcAft>
                <a:spcPts val="1333"/>
              </a:spcAft>
              <a:defRPr lang="en-US" sz="1600" b="0" i="0" kern="1200" dirty="0">
                <a:solidFill>
                  <a:schemeClr val="bg2"/>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Tree>
    <p:extLst>
      <p:ext uri="{BB962C8B-B14F-4D97-AF65-F5344CB8AC3E}">
        <p14:creationId xmlns:p14="http://schemas.microsoft.com/office/powerpoint/2010/main" val="55682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Title with Image (Light)">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061F378-E818-498E-989A-601A8E73F31E}"/>
              </a:ext>
            </a:extLst>
          </p:cNvPr>
          <p:cNvSpPr>
            <a:spLocks noGrp="1"/>
          </p:cNvSpPr>
          <p:nvPr>
            <p:ph type="dt" sz="half" idx="20"/>
          </p:nvPr>
        </p:nvSpPr>
        <p:spPr>
          <a:xfrm>
            <a:off x="7886700" y="6046106"/>
            <a:ext cx="2743200" cy="366183"/>
          </a:xfrm>
        </p:spPr>
        <p:txBody>
          <a:bodyPr/>
          <a:lstStyle/>
          <a:p>
            <a:r>
              <a:rPr lang="fr-FR"/>
              <a:t>XX . XX . XXXX</a:t>
            </a:r>
          </a:p>
        </p:txBody>
      </p:sp>
      <p:grpSp>
        <p:nvGrpSpPr>
          <p:cNvPr id="13" name="Graphique 7">
            <a:extLst>
              <a:ext uri="{FF2B5EF4-FFF2-40B4-BE49-F238E27FC236}">
                <a16:creationId xmlns:a16="http://schemas.microsoft.com/office/drawing/2014/main" id="{9EDD880A-DFFE-4F0B-ACE0-49E81EAC5C57}"/>
              </a:ext>
            </a:extLst>
          </p:cNvPr>
          <p:cNvGrpSpPr>
            <a:grpSpLocks noChangeAspect="1"/>
          </p:cNvGrpSpPr>
          <p:nvPr userDrawn="1"/>
        </p:nvGrpSpPr>
        <p:grpSpPr>
          <a:xfrm>
            <a:off x="8690961" y="516248"/>
            <a:ext cx="1134681" cy="292121"/>
            <a:chOff x="4767702" y="-472136"/>
            <a:chExt cx="745525" cy="191931"/>
          </a:xfrm>
          <a:solidFill>
            <a:srgbClr val="FFFFFF"/>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1467"/>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1467">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1467"/>
            </a:p>
          </p:txBody>
        </p:sp>
      </p:grpSp>
      <p:sp>
        <p:nvSpPr>
          <p:cNvPr id="17" name="Espace réservé du graphique SmartArt 11">
            <a:extLst>
              <a:ext uri="{FF2B5EF4-FFF2-40B4-BE49-F238E27FC236}">
                <a16:creationId xmlns:a16="http://schemas.microsoft.com/office/drawing/2014/main" id="{4F60E46E-0715-41F6-BEAC-C9C998D41D44}"/>
              </a:ext>
            </a:extLst>
          </p:cNvPr>
          <p:cNvSpPr>
            <a:spLocks noGrp="1" noChangeAspect="1"/>
          </p:cNvSpPr>
          <p:nvPr>
            <p:ph type="dgm" sz="quarter" idx="14"/>
          </p:nvPr>
        </p:nvSpPr>
        <p:spPr>
          <a:xfrm>
            <a:off x="9190079" y="1763753"/>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a:t>Cliquez sur l'icône pour ajouter un graphique SmartArt</a:t>
            </a:r>
          </a:p>
        </p:txBody>
      </p:sp>
      <p:sp>
        <p:nvSpPr>
          <p:cNvPr id="22" name="Espace réservé du graphique SmartArt 11">
            <a:extLst>
              <a:ext uri="{FF2B5EF4-FFF2-40B4-BE49-F238E27FC236}">
                <a16:creationId xmlns:a16="http://schemas.microsoft.com/office/drawing/2014/main" id="{2835F6F0-E601-40E8-8F65-7949A8AA2AF1}"/>
              </a:ext>
            </a:extLst>
          </p:cNvPr>
          <p:cNvSpPr>
            <a:spLocks noGrp="1" noChangeAspect="1"/>
          </p:cNvSpPr>
          <p:nvPr>
            <p:ph type="dgm" sz="quarter" idx="19"/>
          </p:nvPr>
        </p:nvSpPr>
        <p:spPr>
          <a:xfrm>
            <a:off x="9190079" y="5169752"/>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a:t>Cliquez sur l'icône pour ajouter un graphique SmartArt</a:t>
            </a:r>
          </a:p>
        </p:txBody>
      </p:sp>
      <p:sp>
        <p:nvSpPr>
          <p:cNvPr id="37" name="Espace réservé pour une image  36">
            <a:extLst>
              <a:ext uri="{FF2B5EF4-FFF2-40B4-BE49-F238E27FC236}">
                <a16:creationId xmlns:a16="http://schemas.microsoft.com/office/drawing/2014/main" id="{B393D89D-0FFD-4664-8FAD-EE45D64CF7A7}"/>
              </a:ext>
            </a:extLst>
          </p:cNvPr>
          <p:cNvSpPr>
            <a:spLocks noGrp="1"/>
          </p:cNvSpPr>
          <p:nvPr>
            <p:ph type="pic" sz="quarter" idx="17"/>
          </p:nvPr>
        </p:nvSpPr>
        <p:spPr>
          <a:xfrm>
            <a:off x="2" y="0"/>
            <a:ext cx="6374847" cy="6858000"/>
          </a:xfrm>
          <a:custGeom>
            <a:avLst/>
            <a:gdLst>
              <a:gd name="connsiteX0" fmla="*/ 0 w 4781135"/>
              <a:gd name="connsiteY0" fmla="*/ 0 h 5143500"/>
              <a:gd name="connsiteX1" fmla="*/ 3673235 w 4781135"/>
              <a:gd name="connsiteY1" fmla="*/ 0 h 5143500"/>
              <a:gd name="connsiteX2" fmla="*/ 3843349 w 4781135"/>
              <a:gd name="connsiteY2" fmla="*/ 145970 h 5143500"/>
              <a:gd name="connsiteX3" fmla="*/ 4781135 w 4781135"/>
              <a:gd name="connsiteY3" fmla="*/ 2622891 h 5143500"/>
              <a:gd name="connsiteX4" fmla="*/ 3861453 w 4781135"/>
              <a:gd name="connsiteY4" fmla="*/ 5081299 h 5143500"/>
              <a:gd name="connsiteX5" fmla="*/ 3792118 w 4781135"/>
              <a:gd name="connsiteY5" fmla="*/ 5143500 h 5143500"/>
              <a:gd name="connsiteX6" fmla="*/ 0 w 478113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5" h="5143500">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fr-FR"/>
              <a:t>Cliquez sur l'icône pour ajouter une image</a:t>
            </a:r>
          </a:p>
        </p:txBody>
      </p:sp>
      <p:sp>
        <p:nvSpPr>
          <p:cNvPr id="25" name="Espace réservé du texte 5">
            <a:extLst>
              <a:ext uri="{FF2B5EF4-FFF2-40B4-BE49-F238E27FC236}">
                <a16:creationId xmlns:a16="http://schemas.microsoft.com/office/drawing/2014/main" id="{CA236998-34E3-4BB4-B42A-72EE346C3C40}"/>
              </a:ext>
            </a:extLst>
          </p:cNvPr>
          <p:cNvSpPr>
            <a:spLocks noGrp="1"/>
          </p:cNvSpPr>
          <p:nvPr>
            <p:ph type="body" sz="quarter" idx="21"/>
          </p:nvPr>
        </p:nvSpPr>
        <p:spPr>
          <a:xfrm>
            <a:off x="6783430" y="1926301"/>
            <a:ext cx="4949741" cy="1658148"/>
          </a:xfrm>
        </p:spPr>
        <p:txBody>
          <a:bodyPr anchor="b">
            <a:noAutofit/>
          </a:bodyPr>
          <a:lstStyle>
            <a:lvl1pPr algn="ctr">
              <a:lnSpc>
                <a:spcPct val="96000"/>
              </a:lnSpc>
              <a:spcAft>
                <a:spcPts val="1333"/>
              </a:spcAft>
              <a:defRPr lang="fr-FR" sz="40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6" name="Espace réservé du texte 5">
            <a:extLst>
              <a:ext uri="{FF2B5EF4-FFF2-40B4-BE49-F238E27FC236}">
                <a16:creationId xmlns:a16="http://schemas.microsoft.com/office/drawing/2014/main" id="{14179443-CD99-4560-A70A-CF3E60CA5C3E}"/>
              </a:ext>
            </a:extLst>
          </p:cNvPr>
          <p:cNvSpPr>
            <a:spLocks noGrp="1"/>
          </p:cNvSpPr>
          <p:nvPr>
            <p:ph type="body" sz="quarter" idx="22"/>
          </p:nvPr>
        </p:nvSpPr>
        <p:spPr>
          <a:xfrm>
            <a:off x="6783430" y="3758157"/>
            <a:ext cx="4949741" cy="537959"/>
          </a:xfrm>
        </p:spPr>
        <p:txBody>
          <a:bodyPr anchor="t">
            <a:noAutofit/>
          </a:bodyPr>
          <a:lstStyle>
            <a:lvl1pPr algn="ctr">
              <a:lnSpc>
                <a:spcPct val="96000"/>
              </a:lnSpc>
              <a:spcAft>
                <a:spcPts val="1333"/>
              </a:spcAft>
              <a:defRPr lang="en-US" sz="2667"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7" name="Espace réservé du texte 5">
            <a:extLst>
              <a:ext uri="{FF2B5EF4-FFF2-40B4-BE49-F238E27FC236}">
                <a16:creationId xmlns:a16="http://schemas.microsoft.com/office/drawing/2014/main" id="{633150E7-212E-42D8-857F-00B727BB0E60}"/>
              </a:ext>
            </a:extLst>
          </p:cNvPr>
          <p:cNvSpPr>
            <a:spLocks noGrp="1"/>
          </p:cNvSpPr>
          <p:nvPr>
            <p:ph type="body" sz="quarter" idx="23"/>
          </p:nvPr>
        </p:nvSpPr>
        <p:spPr>
          <a:xfrm>
            <a:off x="6783430" y="4320498"/>
            <a:ext cx="4949741" cy="770660"/>
          </a:xfrm>
        </p:spPr>
        <p:txBody>
          <a:bodyPr anchor="t">
            <a:noAutofit/>
          </a:bodyPr>
          <a:lstStyle>
            <a:lvl1pPr algn="ctr">
              <a:lnSpc>
                <a:spcPct val="96000"/>
              </a:lnSpc>
              <a:spcAft>
                <a:spcPts val="1333"/>
              </a:spcAft>
              <a:defRPr lang="en-US" sz="16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Tree>
    <p:extLst>
      <p:ext uri="{BB962C8B-B14F-4D97-AF65-F5344CB8AC3E}">
        <p14:creationId xmlns:p14="http://schemas.microsoft.com/office/powerpoint/2010/main" val="113885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Title with Image (Dark)">
    <p:bg>
      <p:bgPr>
        <a:solidFill>
          <a:schemeClr val="accent1"/>
        </a:solidFill>
        <a:effectLst/>
      </p:bgPr>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061F378-E818-498E-989A-601A8E73F31E}"/>
              </a:ext>
            </a:extLst>
          </p:cNvPr>
          <p:cNvSpPr>
            <a:spLocks noGrp="1"/>
          </p:cNvSpPr>
          <p:nvPr>
            <p:ph type="dt" sz="half" idx="20"/>
          </p:nvPr>
        </p:nvSpPr>
        <p:spPr>
          <a:xfrm>
            <a:off x="7886700" y="6046106"/>
            <a:ext cx="2743200" cy="366183"/>
          </a:xfrm>
        </p:spPr>
        <p:txBody>
          <a:bodyPr/>
          <a:lstStyle>
            <a:lvl1pPr>
              <a:defRPr>
                <a:solidFill>
                  <a:schemeClr val="bg2"/>
                </a:solidFill>
              </a:defRPr>
            </a:lvl1pPr>
          </a:lstStyle>
          <a:p>
            <a:r>
              <a:rPr lang="en-US"/>
              <a:t>XX . XX . XXXX</a:t>
            </a:r>
          </a:p>
        </p:txBody>
      </p:sp>
      <p:grpSp>
        <p:nvGrpSpPr>
          <p:cNvPr id="13" name="Graphique 7">
            <a:extLst>
              <a:ext uri="{FF2B5EF4-FFF2-40B4-BE49-F238E27FC236}">
                <a16:creationId xmlns:a16="http://schemas.microsoft.com/office/drawing/2014/main" id="{9EDD880A-DFFE-4F0B-ACE0-49E81EAC5C57}"/>
              </a:ext>
            </a:extLst>
          </p:cNvPr>
          <p:cNvGrpSpPr>
            <a:grpSpLocks noChangeAspect="1"/>
          </p:cNvGrpSpPr>
          <p:nvPr userDrawn="1"/>
        </p:nvGrpSpPr>
        <p:grpSpPr>
          <a:xfrm>
            <a:off x="8690961" y="516248"/>
            <a:ext cx="1134681" cy="292121"/>
            <a:chOff x="4767702" y="-472136"/>
            <a:chExt cx="745525" cy="191931"/>
          </a:xfrm>
          <a:solidFill>
            <a:schemeClr val="bg1"/>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en-US" sz="1467" noProof="0"/>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en-US" sz="1467" noProof="0">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en-US" sz="1467" noProof="0"/>
            </a:p>
          </p:txBody>
        </p:sp>
      </p:grpSp>
      <p:sp>
        <p:nvSpPr>
          <p:cNvPr id="37" name="Espace réservé pour une image  36">
            <a:extLst>
              <a:ext uri="{FF2B5EF4-FFF2-40B4-BE49-F238E27FC236}">
                <a16:creationId xmlns:a16="http://schemas.microsoft.com/office/drawing/2014/main" id="{B393D89D-0FFD-4664-8FAD-EE45D64CF7A7}"/>
              </a:ext>
            </a:extLst>
          </p:cNvPr>
          <p:cNvSpPr>
            <a:spLocks noGrp="1"/>
          </p:cNvSpPr>
          <p:nvPr>
            <p:ph type="pic" sz="quarter" idx="17"/>
          </p:nvPr>
        </p:nvSpPr>
        <p:spPr>
          <a:xfrm>
            <a:off x="2" y="0"/>
            <a:ext cx="6374847" cy="6858000"/>
          </a:xfrm>
          <a:custGeom>
            <a:avLst/>
            <a:gdLst>
              <a:gd name="connsiteX0" fmla="*/ 0 w 4781135"/>
              <a:gd name="connsiteY0" fmla="*/ 0 h 5143500"/>
              <a:gd name="connsiteX1" fmla="*/ 3673235 w 4781135"/>
              <a:gd name="connsiteY1" fmla="*/ 0 h 5143500"/>
              <a:gd name="connsiteX2" fmla="*/ 3843349 w 4781135"/>
              <a:gd name="connsiteY2" fmla="*/ 145970 h 5143500"/>
              <a:gd name="connsiteX3" fmla="*/ 4781135 w 4781135"/>
              <a:gd name="connsiteY3" fmla="*/ 2622891 h 5143500"/>
              <a:gd name="connsiteX4" fmla="*/ 3861453 w 4781135"/>
              <a:gd name="connsiteY4" fmla="*/ 5081299 h 5143500"/>
              <a:gd name="connsiteX5" fmla="*/ 3792118 w 4781135"/>
              <a:gd name="connsiteY5" fmla="*/ 5143500 h 5143500"/>
              <a:gd name="connsiteX6" fmla="*/ 0 w 478113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5" h="5143500">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fr-FR" noProof="0"/>
              <a:t>Cliquez sur l'icône pour ajouter une image</a:t>
            </a:r>
            <a:endParaRPr lang="en-US" noProof="0"/>
          </a:p>
        </p:txBody>
      </p:sp>
      <p:sp>
        <p:nvSpPr>
          <p:cNvPr id="11" name="Espace réservé du graphique SmartArt 11">
            <a:extLst>
              <a:ext uri="{FF2B5EF4-FFF2-40B4-BE49-F238E27FC236}">
                <a16:creationId xmlns:a16="http://schemas.microsoft.com/office/drawing/2014/main" id="{540F3744-EAB0-48D1-B7AE-720C8628C071}"/>
              </a:ext>
            </a:extLst>
          </p:cNvPr>
          <p:cNvSpPr>
            <a:spLocks noGrp="1" noChangeAspect="1"/>
          </p:cNvSpPr>
          <p:nvPr>
            <p:ph type="dgm" sz="quarter" idx="14"/>
          </p:nvPr>
        </p:nvSpPr>
        <p:spPr>
          <a:xfrm>
            <a:off x="9190079" y="1763753"/>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fr-FR" noProof="0"/>
              <a:t>Cliquez sur l'icône pour ajouter un graphique SmartArt</a:t>
            </a:r>
            <a:endParaRPr lang="en-US" noProof="0"/>
          </a:p>
        </p:txBody>
      </p:sp>
      <p:sp>
        <p:nvSpPr>
          <p:cNvPr id="16" name="Espace réservé du graphique SmartArt 11">
            <a:extLst>
              <a:ext uri="{FF2B5EF4-FFF2-40B4-BE49-F238E27FC236}">
                <a16:creationId xmlns:a16="http://schemas.microsoft.com/office/drawing/2014/main" id="{E04644FF-725F-4770-81BC-F016774228AE}"/>
              </a:ext>
            </a:extLst>
          </p:cNvPr>
          <p:cNvSpPr>
            <a:spLocks noGrp="1" noChangeAspect="1"/>
          </p:cNvSpPr>
          <p:nvPr>
            <p:ph type="dgm" sz="quarter" idx="19"/>
          </p:nvPr>
        </p:nvSpPr>
        <p:spPr>
          <a:xfrm>
            <a:off x="9190079" y="5169752"/>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fr-FR" noProof="0"/>
              <a:t>Cliquez sur l'icône pour ajouter un graphique SmartArt</a:t>
            </a:r>
            <a:endParaRPr lang="en-US" noProof="0"/>
          </a:p>
        </p:txBody>
      </p:sp>
      <p:sp>
        <p:nvSpPr>
          <p:cNvPr id="21" name="Espace réservé du texte 5">
            <a:extLst>
              <a:ext uri="{FF2B5EF4-FFF2-40B4-BE49-F238E27FC236}">
                <a16:creationId xmlns:a16="http://schemas.microsoft.com/office/drawing/2014/main" id="{008D4AEF-2960-4B86-98AA-A0ABA6675BC8}"/>
              </a:ext>
            </a:extLst>
          </p:cNvPr>
          <p:cNvSpPr>
            <a:spLocks noGrp="1"/>
          </p:cNvSpPr>
          <p:nvPr>
            <p:ph type="body" sz="quarter" idx="21"/>
          </p:nvPr>
        </p:nvSpPr>
        <p:spPr>
          <a:xfrm>
            <a:off x="6783430" y="1926301"/>
            <a:ext cx="4949741" cy="1658148"/>
          </a:xfrm>
        </p:spPr>
        <p:txBody>
          <a:bodyPr anchor="b">
            <a:noAutofit/>
          </a:bodyPr>
          <a:lstStyle>
            <a:lvl1pPr algn="ctr">
              <a:lnSpc>
                <a:spcPct val="96000"/>
              </a:lnSpc>
              <a:spcAft>
                <a:spcPts val="1333"/>
              </a:spcAft>
              <a:defRPr lang="fr-FR" sz="4000" b="0" i="0" kern="120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2" name="Espace réservé du texte 5">
            <a:extLst>
              <a:ext uri="{FF2B5EF4-FFF2-40B4-BE49-F238E27FC236}">
                <a16:creationId xmlns:a16="http://schemas.microsoft.com/office/drawing/2014/main" id="{C4763866-3F61-4A13-9CE8-9A542B41F4FC}"/>
              </a:ext>
            </a:extLst>
          </p:cNvPr>
          <p:cNvSpPr>
            <a:spLocks noGrp="1"/>
          </p:cNvSpPr>
          <p:nvPr>
            <p:ph type="body" sz="quarter" idx="22"/>
          </p:nvPr>
        </p:nvSpPr>
        <p:spPr>
          <a:xfrm>
            <a:off x="6783430" y="3758157"/>
            <a:ext cx="4949741" cy="537959"/>
          </a:xfrm>
        </p:spPr>
        <p:txBody>
          <a:bodyPr anchor="t">
            <a:noAutofit/>
          </a:bodyPr>
          <a:lstStyle>
            <a:lvl1pPr algn="ctr">
              <a:lnSpc>
                <a:spcPct val="96000"/>
              </a:lnSpc>
              <a:spcAft>
                <a:spcPts val="1333"/>
              </a:spcAft>
              <a:defRPr lang="en-US" sz="2667" b="0" i="1" kern="1200" dirty="0">
                <a:solidFill>
                  <a:schemeClr val="bg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2667" b="0" i="1">
                <a:solidFill>
                  <a:schemeClr val="bg1"/>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
        <p:nvSpPr>
          <p:cNvPr id="23" name="Espace réservé du texte 5">
            <a:extLst>
              <a:ext uri="{FF2B5EF4-FFF2-40B4-BE49-F238E27FC236}">
                <a16:creationId xmlns:a16="http://schemas.microsoft.com/office/drawing/2014/main" id="{7A2D6EFB-94B5-487C-A9CF-03E9B187D679}"/>
              </a:ext>
            </a:extLst>
          </p:cNvPr>
          <p:cNvSpPr>
            <a:spLocks noGrp="1"/>
          </p:cNvSpPr>
          <p:nvPr>
            <p:ph type="body" sz="quarter" idx="23"/>
          </p:nvPr>
        </p:nvSpPr>
        <p:spPr>
          <a:xfrm>
            <a:off x="6783430" y="4320498"/>
            <a:ext cx="4949741" cy="770660"/>
          </a:xfrm>
        </p:spPr>
        <p:txBody>
          <a:bodyPr anchor="t">
            <a:noAutofit/>
          </a:bodyPr>
          <a:lstStyle>
            <a:lvl1pPr algn="ctr">
              <a:lnSpc>
                <a:spcPct val="96000"/>
              </a:lnSpc>
              <a:spcAft>
                <a:spcPts val="1333"/>
              </a:spcAft>
              <a:defRPr lang="en-US" sz="1600" b="0" i="0" kern="1200" dirty="0">
                <a:solidFill>
                  <a:schemeClr val="bg2"/>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Cliquez pour modifier les styles du texte du masque</a:t>
            </a:r>
          </a:p>
        </p:txBody>
      </p:sp>
    </p:spTree>
    <p:extLst>
      <p:ext uri="{BB962C8B-B14F-4D97-AF65-F5344CB8AC3E}">
        <p14:creationId xmlns:p14="http://schemas.microsoft.com/office/powerpoint/2010/main" val="16782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of Contents with Visual">
    <p:bg>
      <p:bgPr>
        <a:solidFill>
          <a:srgbClr val="F5F3F8"/>
        </a:solidFill>
        <a:effectLst/>
      </p:bgPr>
    </p:bg>
    <p:spTree>
      <p:nvGrpSpPr>
        <p:cNvPr id="1" name=""/>
        <p:cNvGrpSpPr/>
        <p:nvPr/>
      </p:nvGrpSpPr>
      <p:grpSpPr>
        <a:xfrm>
          <a:off x="0" y="0"/>
          <a:ext cx="0" cy="0"/>
          <a:chOff x="0" y="0"/>
          <a:chExt cx="0" cy="0"/>
        </a:xfrm>
      </p:grpSpPr>
      <p:sp>
        <p:nvSpPr>
          <p:cNvPr id="16" name="Espace réservé pour une image  15">
            <a:extLst>
              <a:ext uri="{FF2B5EF4-FFF2-40B4-BE49-F238E27FC236}">
                <a16:creationId xmlns:a16="http://schemas.microsoft.com/office/drawing/2014/main" id="{AE9FBA9E-4B66-4D19-A4F1-FA106CF94360}"/>
              </a:ext>
            </a:extLst>
          </p:cNvPr>
          <p:cNvSpPr>
            <a:spLocks noGrp="1"/>
          </p:cNvSpPr>
          <p:nvPr>
            <p:ph type="pic" sz="quarter" idx="17"/>
          </p:nvPr>
        </p:nvSpPr>
        <p:spPr>
          <a:xfrm>
            <a:off x="5403703" y="710399"/>
            <a:ext cx="6342328" cy="5510591"/>
          </a:xfrm>
        </p:spPr>
        <p:txBody>
          <a:bodyPr>
            <a:noAutofit/>
          </a:bodyPr>
          <a:lstStyle>
            <a:lvl1pPr>
              <a:defRPr>
                <a:noFill/>
              </a:defRPr>
            </a:lvl1pPr>
          </a:lstStyle>
          <a:p>
            <a:r>
              <a:rPr lang="fr-FR"/>
              <a:t>Cliquez sur l'icône pour ajouter une image</a:t>
            </a:r>
          </a:p>
        </p:txBody>
      </p:sp>
      <p:cxnSp>
        <p:nvCxnSpPr>
          <p:cNvPr id="14" name="Connecteur droit 13">
            <a:extLst>
              <a:ext uri="{FF2B5EF4-FFF2-40B4-BE49-F238E27FC236}">
                <a16:creationId xmlns:a16="http://schemas.microsoft.com/office/drawing/2014/main" id="{C27273C0-D926-4FC2-8437-9B297AC1E951}"/>
              </a:ext>
            </a:extLst>
          </p:cNvPr>
          <p:cNvCxnSpPr>
            <a:cxnSpLocks/>
          </p:cNvCxnSpPr>
          <p:nvPr userDrawn="1"/>
        </p:nvCxnSpPr>
        <p:spPr>
          <a:xfrm>
            <a:off x="1070063" y="1864891"/>
            <a:ext cx="0" cy="435610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Espace réservé du graphique SmartArt 11">
            <a:extLst>
              <a:ext uri="{FF2B5EF4-FFF2-40B4-BE49-F238E27FC236}">
                <a16:creationId xmlns:a16="http://schemas.microsoft.com/office/drawing/2014/main" id="{0F580B26-21D6-4630-AE3D-FB359C1C883E}"/>
              </a:ext>
            </a:extLst>
          </p:cNvPr>
          <p:cNvSpPr>
            <a:spLocks noGrp="1" noChangeAspect="1"/>
          </p:cNvSpPr>
          <p:nvPr>
            <p:ph type="dgm" sz="quarter" idx="14"/>
          </p:nvPr>
        </p:nvSpPr>
        <p:spPr>
          <a:xfrm>
            <a:off x="1035052" y="2095106"/>
            <a:ext cx="70019" cy="6951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a:t>Cliquez sur l'icône pour ajouter un graphique SmartArt</a:t>
            </a:r>
          </a:p>
        </p:txBody>
      </p:sp>
      <p:sp>
        <p:nvSpPr>
          <p:cNvPr id="7" name="Espace réservé du pied de page 6">
            <a:extLst>
              <a:ext uri="{FF2B5EF4-FFF2-40B4-BE49-F238E27FC236}">
                <a16:creationId xmlns:a16="http://schemas.microsoft.com/office/drawing/2014/main" id="{208746F7-3CD2-431F-B427-E3AA9BF36F6B}"/>
              </a:ext>
            </a:extLst>
          </p:cNvPr>
          <p:cNvSpPr>
            <a:spLocks noGrp="1"/>
          </p:cNvSpPr>
          <p:nvPr>
            <p:ph type="ftr" sz="quarter" idx="21"/>
          </p:nvPr>
        </p:nvSpPr>
        <p:spPr/>
        <p:txBody>
          <a:bodyPr/>
          <a:lstStyle/>
          <a:p>
            <a:r>
              <a:rPr lang="fr-FR" err="1"/>
              <a:t>internal</a:t>
            </a:r>
            <a:r>
              <a:rPr lang="fr-FR"/>
              <a:t> use</a:t>
            </a:r>
          </a:p>
        </p:txBody>
      </p:sp>
      <p:sp>
        <p:nvSpPr>
          <p:cNvPr id="8" name="Espace réservé du numéro de diapositive 7">
            <a:extLst>
              <a:ext uri="{FF2B5EF4-FFF2-40B4-BE49-F238E27FC236}">
                <a16:creationId xmlns:a16="http://schemas.microsoft.com/office/drawing/2014/main" id="{D76DFA8B-7FBD-4F98-B6B6-233EDD2317EE}"/>
              </a:ext>
            </a:extLst>
          </p:cNvPr>
          <p:cNvSpPr>
            <a:spLocks noGrp="1"/>
          </p:cNvSpPr>
          <p:nvPr>
            <p:ph type="sldNum" sz="quarter" idx="22"/>
          </p:nvPr>
        </p:nvSpPr>
        <p:spPr/>
        <p:txBody>
          <a:bodyPr/>
          <a:lstStyle/>
          <a:p>
            <a:fld id="{6B54B0F7-55DD-40D6-B7F4-70B586885C0B}" type="slidenum">
              <a:rPr lang="fr-FR" smtClean="0"/>
              <a:pPr/>
              <a:t>‹#›</a:t>
            </a:fld>
            <a:endParaRPr lang="fr-FR"/>
          </a:p>
        </p:txBody>
      </p:sp>
      <p:sp>
        <p:nvSpPr>
          <p:cNvPr id="13" name="Espace réservé du texte 17">
            <a:extLst>
              <a:ext uri="{FF2B5EF4-FFF2-40B4-BE49-F238E27FC236}">
                <a16:creationId xmlns:a16="http://schemas.microsoft.com/office/drawing/2014/main" id="{33DFCED8-0EB4-4E57-BDC7-7349EFC7B907}"/>
              </a:ext>
            </a:extLst>
          </p:cNvPr>
          <p:cNvSpPr>
            <a:spLocks noGrp="1"/>
          </p:cNvSpPr>
          <p:nvPr>
            <p:ph type="body" sz="quarter" idx="26" hasCustomPrompt="1"/>
          </p:nvPr>
        </p:nvSpPr>
        <p:spPr>
          <a:xfrm>
            <a:off x="442031" y="1960151"/>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7" name="Espace réservé du texte 17">
            <a:extLst>
              <a:ext uri="{FF2B5EF4-FFF2-40B4-BE49-F238E27FC236}">
                <a16:creationId xmlns:a16="http://schemas.microsoft.com/office/drawing/2014/main" id="{C565C352-3015-43B5-A637-271B7D2E3209}"/>
              </a:ext>
            </a:extLst>
          </p:cNvPr>
          <p:cNvSpPr>
            <a:spLocks noGrp="1"/>
          </p:cNvSpPr>
          <p:nvPr>
            <p:ph type="body" sz="quarter" idx="28" hasCustomPrompt="1"/>
          </p:nvPr>
        </p:nvSpPr>
        <p:spPr>
          <a:xfrm>
            <a:off x="442031" y="2753672"/>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20" name="Espace réservé du texte 17">
            <a:extLst>
              <a:ext uri="{FF2B5EF4-FFF2-40B4-BE49-F238E27FC236}">
                <a16:creationId xmlns:a16="http://schemas.microsoft.com/office/drawing/2014/main" id="{15EE83C4-9859-4D9B-B740-E8C01E8B93DA}"/>
              </a:ext>
            </a:extLst>
          </p:cNvPr>
          <p:cNvSpPr>
            <a:spLocks noGrp="1"/>
          </p:cNvSpPr>
          <p:nvPr>
            <p:ph type="body" sz="quarter" idx="31" hasCustomPrompt="1"/>
          </p:nvPr>
        </p:nvSpPr>
        <p:spPr>
          <a:xfrm>
            <a:off x="442031" y="3541323"/>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22" name="Espace réservé du texte 17">
            <a:extLst>
              <a:ext uri="{FF2B5EF4-FFF2-40B4-BE49-F238E27FC236}">
                <a16:creationId xmlns:a16="http://schemas.microsoft.com/office/drawing/2014/main" id="{74DFA65F-CF7B-4ED8-8B06-C50BE51634C8}"/>
              </a:ext>
            </a:extLst>
          </p:cNvPr>
          <p:cNvSpPr>
            <a:spLocks noGrp="1"/>
          </p:cNvSpPr>
          <p:nvPr>
            <p:ph type="body" sz="quarter" idx="33" hasCustomPrompt="1"/>
          </p:nvPr>
        </p:nvSpPr>
        <p:spPr>
          <a:xfrm>
            <a:off x="442031" y="4334844"/>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25" name="Espace réservé du texte 17">
            <a:extLst>
              <a:ext uri="{FF2B5EF4-FFF2-40B4-BE49-F238E27FC236}">
                <a16:creationId xmlns:a16="http://schemas.microsoft.com/office/drawing/2014/main" id="{DBF18F57-A4B6-4E01-8E41-3610197C40D4}"/>
              </a:ext>
            </a:extLst>
          </p:cNvPr>
          <p:cNvSpPr>
            <a:spLocks noGrp="1"/>
          </p:cNvSpPr>
          <p:nvPr>
            <p:ph type="body" sz="quarter" idx="36" hasCustomPrompt="1"/>
          </p:nvPr>
        </p:nvSpPr>
        <p:spPr>
          <a:xfrm>
            <a:off x="442031" y="5128365"/>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41" name="Espace réservé du texte 17">
            <a:extLst>
              <a:ext uri="{FF2B5EF4-FFF2-40B4-BE49-F238E27FC236}">
                <a16:creationId xmlns:a16="http://schemas.microsoft.com/office/drawing/2014/main" id="{8AFC591C-8E4C-4797-84E6-9ACB86CA6964}"/>
              </a:ext>
            </a:extLst>
          </p:cNvPr>
          <p:cNvSpPr>
            <a:spLocks noGrp="1"/>
          </p:cNvSpPr>
          <p:nvPr>
            <p:ph type="body" sz="quarter" idx="64"/>
          </p:nvPr>
        </p:nvSpPr>
        <p:spPr>
          <a:xfrm>
            <a:off x="1335449" y="231140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0" name="Espace réservé du texte 17">
            <a:extLst>
              <a:ext uri="{FF2B5EF4-FFF2-40B4-BE49-F238E27FC236}">
                <a16:creationId xmlns:a16="http://schemas.microsoft.com/office/drawing/2014/main" id="{591A3E6F-3476-47ED-8C55-9EBB33F42A52}"/>
              </a:ext>
            </a:extLst>
          </p:cNvPr>
          <p:cNvSpPr>
            <a:spLocks noGrp="1"/>
          </p:cNvSpPr>
          <p:nvPr>
            <p:ph type="body" sz="quarter" idx="73"/>
          </p:nvPr>
        </p:nvSpPr>
        <p:spPr>
          <a:xfrm>
            <a:off x="1334265" y="195799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5" name="Espace réservé du texte 17">
            <a:extLst>
              <a:ext uri="{FF2B5EF4-FFF2-40B4-BE49-F238E27FC236}">
                <a16:creationId xmlns:a16="http://schemas.microsoft.com/office/drawing/2014/main" id="{BD354000-934E-43A7-902B-EB0E6D553454}"/>
              </a:ext>
            </a:extLst>
          </p:cNvPr>
          <p:cNvSpPr>
            <a:spLocks noGrp="1"/>
          </p:cNvSpPr>
          <p:nvPr>
            <p:ph type="body" sz="quarter" idx="74"/>
          </p:nvPr>
        </p:nvSpPr>
        <p:spPr>
          <a:xfrm>
            <a:off x="1335449" y="311106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6" name="Espace réservé du texte 17">
            <a:extLst>
              <a:ext uri="{FF2B5EF4-FFF2-40B4-BE49-F238E27FC236}">
                <a16:creationId xmlns:a16="http://schemas.microsoft.com/office/drawing/2014/main" id="{674EDB5F-2360-4BDB-B4A4-F38BB2AA2521}"/>
              </a:ext>
            </a:extLst>
          </p:cNvPr>
          <p:cNvSpPr>
            <a:spLocks noGrp="1"/>
          </p:cNvSpPr>
          <p:nvPr>
            <p:ph type="body" sz="quarter" idx="75"/>
          </p:nvPr>
        </p:nvSpPr>
        <p:spPr>
          <a:xfrm>
            <a:off x="1334265" y="2757656"/>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7" name="Espace réservé du texte 17">
            <a:extLst>
              <a:ext uri="{FF2B5EF4-FFF2-40B4-BE49-F238E27FC236}">
                <a16:creationId xmlns:a16="http://schemas.microsoft.com/office/drawing/2014/main" id="{6764734A-FBDE-4D25-92A5-672B3F6077B1}"/>
              </a:ext>
            </a:extLst>
          </p:cNvPr>
          <p:cNvSpPr>
            <a:spLocks noGrp="1"/>
          </p:cNvSpPr>
          <p:nvPr>
            <p:ph type="body" sz="quarter" idx="76"/>
          </p:nvPr>
        </p:nvSpPr>
        <p:spPr>
          <a:xfrm>
            <a:off x="1335449" y="389473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8" name="Espace réservé du texte 17">
            <a:extLst>
              <a:ext uri="{FF2B5EF4-FFF2-40B4-BE49-F238E27FC236}">
                <a16:creationId xmlns:a16="http://schemas.microsoft.com/office/drawing/2014/main" id="{6227F425-D7E4-4B90-9761-EBF3BCC4260C}"/>
              </a:ext>
            </a:extLst>
          </p:cNvPr>
          <p:cNvSpPr>
            <a:spLocks noGrp="1"/>
          </p:cNvSpPr>
          <p:nvPr>
            <p:ph type="body" sz="quarter" idx="77"/>
          </p:nvPr>
        </p:nvSpPr>
        <p:spPr>
          <a:xfrm>
            <a:off x="1334265" y="3541327"/>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9" name="Espace réservé du texte 17">
            <a:extLst>
              <a:ext uri="{FF2B5EF4-FFF2-40B4-BE49-F238E27FC236}">
                <a16:creationId xmlns:a16="http://schemas.microsoft.com/office/drawing/2014/main" id="{7A462145-8066-42E6-AEC7-B7FFB4004F0C}"/>
              </a:ext>
            </a:extLst>
          </p:cNvPr>
          <p:cNvSpPr>
            <a:spLocks noGrp="1"/>
          </p:cNvSpPr>
          <p:nvPr>
            <p:ph type="body" sz="quarter" idx="78"/>
          </p:nvPr>
        </p:nvSpPr>
        <p:spPr>
          <a:xfrm>
            <a:off x="1335449" y="4686405"/>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60" name="Espace réservé du texte 17">
            <a:extLst>
              <a:ext uri="{FF2B5EF4-FFF2-40B4-BE49-F238E27FC236}">
                <a16:creationId xmlns:a16="http://schemas.microsoft.com/office/drawing/2014/main" id="{BDFC2A5C-1456-4E38-B7B8-53173C4D7226}"/>
              </a:ext>
            </a:extLst>
          </p:cNvPr>
          <p:cNvSpPr>
            <a:spLocks noGrp="1"/>
          </p:cNvSpPr>
          <p:nvPr>
            <p:ph type="body" sz="quarter" idx="79"/>
          </p:nvPr>
        </p:nvSpPr>
        <p:spPr>
          <a:xfrm>
            <a:off x="1334265" y="4332995"/>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61" name="Espace réservé du texte 17">
            <a:extLst>
              <a:ext uri="{FF2B5EF4-FFF2-40B4-BE49-F238E27FC236}">
                <a16:creationId xmlns:a16="http://schemas.microsoft.com/office/drawing/2014/main" id="{6F16C3B8-AA5D-4F33-B410-8B2C3BE2F2C6}"/>
              </a:ext>
            </a:extLst>
          </p:cNvPr>
          <p:cNvSpPr>
            <a:spLocks noGrp="1"/>
          </p:cNvSpPr>
          <p:nvPr>
            <p:ph type="body" sz="quarter" idx="80"/>
          </p:nvPr>
        </p:nvSpPr>
        <p:spPr>
          <a:xfrm>
            <a:off x="1335449" y="548576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62" name="Espace réservé du texte 17">
            <a:extLst>
              <a:ext uri="{FF2B5EF4-FFF2-40B4-BE49-F238E27FC236}">
                <a16:creationId xmlns:a16="http://schemas.microsoft.com/office/drawing/2014/main" id="{8C14FA2C-33DC-431E-9580-8F16A359800B}"/>
              </a:ext>
            </a:extLst>
          </p:cNvPr>
          <p:cNvSpPr>
            <a:spLocks noGrp="1"/>
          </p:cNvSpPr>
          <p:nvPr>
            <p:ph type="body" sz="quarter" idx="81"/>
          </p:nvPr>
        </p:nvSpPr>
        <p:spPr>
          <a:xfrm>
            <a:off x="1334265" y="513235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2" name="Title 1">
            <a:extLst>
              <a:ext uri="{FF2B5EF4-FFF2-40B4-BE49-F238E27FC236}">
                <a16:creationId xmlns:a16="http://schemas.microsoft.com/office/drawing/2014/main" id="{E177699B-FF9F-427C-87A3-B361DFAB50E1}"/>
              </a:ext>
            </a:extLst>
          </p:cNvPr>
          <p:cNvSpPr>
            <a:spLocks noGrp="1"/>
          </p:cNvSpPr>
          <p:nvPr>
            <p:ph type="title"/>
          </p:nvPr>
        </p:nvSpPr>
        <p:spPr>
          <a:xfrm>
            <a:off x="441600" y="710401"/>
            <a:ext cx="4731723" cy="748247"/>
          </a:xfrm>
        </p:spPr>
        <p:txBody>
          <a:bodyPr/>
          <a:lstStyle/>
          <a:p>
            <a:r>
              <a:rPr lang="fr-FR"/>
              <a:t>Modifiez le style du titre</a:t>
            </a:r>
            <a:endParaRPr lang="en-US"/>
          </a:p>
        </p:txBody>
      </p:sp>
    </p:spTree>
    <p:extLst>
      <p:ext uri="{BB962C8B-B14F-4D97-AF65-F5344CB8AC3E}">
        <p14:creationId xmlns:p14="http://schemas.microsoft.com/office/powerpoint/2010/main" val="259209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Large">
    <p:bg>
      <p:bgPr>
        <a:solidFill>
          <a:srgbClr val="F5F3F8"/>
        </a:solidFill>
        <a:effectLst/>
      </p:bgPr>
    </p:bg>
    <p:spTree>
      <p:nvGrpSpPr>
        <p:cNvPr id="1" name=""/>
        <p:cNvGrpSpPr/>
        <p:nvPr/>
      </p:nvGrpSpPr>
      <p:grpSpPr>
        <a:xfrm>
          <a:off x="0" y="0"/>
          <a:ext cx="0" cy="0"/>
          <a:chOff x="0" y="0"/>
          <a:chExt cx="0" cy="0"/>
        </a:xfrm>
      </p:grpSpPr>
      <p:sp>
        <p:nvSpPr>
          <p:cNvPr id="7" name="Espace réservé du pied de page 6">
            <a:extLst>
              <a:ext uri="{FF2B5EF4-FFF2-40B4-BE49-F238E27FC236}">
                <a16:creationId xmlns:a16="http://schemas.microsoft.com/office/drawing/2014/main" id="{208746F7-3CD2-431F-B427-E3AA9BF36F6B}"/>
              </a:ext>
            </a:extLst>
          </p:cNvPr>
          <p:cNvSpPr>
            <a:spLocks noGrp="1"/>
          </p:cNvSpPr>
          <p:nvPr>
            <p:ph type="ftr" sz="quarter" idx="21"/>
          </p:nvPr>
        </p:nvSpPr>
        <p:spPr/>
        <p:txBody>
          <a:bodyPr/>
          <a:lstStyle/>
          <a:p>
            <a:r>
              <a:rPr lang="en-US" noProof="0"/>
              <a:t>internal use</a:t>
            </a:r>
          </a:p>
        </p:txBody>
      </p:sp>
      <p:sp>
        <p:nvSpPr>
          <p:cNvPr id="8" name="Espace réservé du numéro de diapositive 7">
            <a:extLst>
              <a:ext uri="{FF2B5EF4-FFF2-40B4-BE49-F238E27FC236}">
                <a16:creationId xmlns:a16="http://schemas.microsoft.com/office/drawing/2014/main" id="{D76DFA8B-7FBD-4F98-B6B6-233EDD2317EE}"/>
              </a:ext>
            </a:extLst>
          </p:cNvPr>
          <p:cNvSpPr>
            <a:spLocks noGrp="1"/>
          </p:cNvSpPr>
          <p:nvPr>
            <p:ph type="sldNum" sz="quarter" idx="22"/>
          </p:nvPr>
        </p:nvSpPr>
        <p:spPr/>
        <p:txBody>
          <a:bodyPr/>
          <a:lstStyle/>
          <a:p>
            <a:fld id="{6B54B0F7-55DD-40D6-B7F4-70B586885C0B}" type="slidenum">
              <a:rPr lang="en-US" noProof="0" smtClean="0"/>
              <a:pPr/>
              <a:t>‹#›</a:t>
            </a:fld>
            <a:endParaRPr lang="en-US" noProof="0"/>
          </a:p>
        </p:txBody>
      </p:sp>
      <p:cxnSp>
        <p:nvCxnSpPr>
          <p:cNvPr id="32" name="Connecteur droit 13">
            <a:extLst>
              <a:ext uri="{FF2B5EF4-FFF2-40B4-BE49-F238E27FC236}">
                <a16:creationId xmlns:a16="http://schemas.microsoft.com/office/drawing/2014/main" id="{7BC19BBF-83CB-4541-9E5A-ACB3379B1867}"/>
              </a:ext>
            </a:extLst>
          </p:cNvPr>
          <p:cNvCxnSpPr>
            <a:cxnSpLocks/>
          </p:cNvCxnSpPr>
          <p:nvPr userDrawn="1"/>
        </p:nvCxnSpPr>
        <p:spPr>
          <a:xfrm>
            <a:off x="1770509" y="1864891"/>
            <a:ext cx="0" cy="435610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80" name="Connecteur droit 13">
            <a:extLst>
              <a:ext uri="{FF2B5EF4-FFF2-40B4-BE49-F238E27FC236}">
                <a16:creationId xmlns:a16="http://schemas.microsoft.com/office/drawing/2014/main" id="{85FA77DC-6A39-4C5E-A7D7-DB530C4F2170}"/>
              </a:ext>
            </a:extLst>
          </p:cNvPr>
          <p:cNvCxnSpPr>
            <a:cxnSpLocks/>
          </p:cNvCxnSpPr>
          <p:nvPr userDrawn="1"/>
        </p:nvCxnSpPr>
        <p:spPr>
          <a:xfrm>
            <a:off x="7256625" y="1864891"/>
            <a:ext cx="0" cy="435610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96" name="Espace réservé du graphique SmartArt 11">
            <a:extLst>
              <a:ext uri="{FF2B5EF4-FFF2-40B4-BE49-F238E27FC236}">
                <a16:creationId xmlns:a16="http://schemas.microsoft.com/office/drawing/2014/main" id="{23BA7E43-84CF-486A-BB7B-AD1F2F009C79}"/>
              </a:ext>
            </a:extLst>
          </p:cNvPr>
          <p:cNvSpPr>
            <a:spLocks noGrp="1" noChangeAspect="1"/>
          </p:cNvSpPr>
          <p:nvPr>
            <p:ph type="dgm" sz="quarter" idx="14"/>
          </p:nvPr>
        </p:nvSpPr>
        <p:spPr>
          <a:xfrm>
            <a:off x="1736092" y="2095106"/>
            <a:ext cx="70019" cy="6951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a:t>Cliquez sur l'icône pour ajouter un graphique SmartArt</a:t>
            </a:r>
          </a:p>
        </p:txBody>
      </p:sp>
      <p:sp>
        <p:nvSpPr>
          <p:cNvPr id="97" name="Espace réservé du texte 17">
            <a:extLst>
              <a:ext uri="{FF2B5EF4-FFF2-40B4-BE49-F238E27FC236}">
                <a16:creationId xmlns:a16="http://schemas.microsoft.com/office/drawing/2014/main" id="{9CDF02F4-4E8C-4E89-B7C0-915F018992FE}"/>
              </a:ext>
            </a:extLst>
          </p:cNvPr>
          <p:cNvSpPr>
            <a:spLocks noGrp="1"/>
          </p:cNvSpPr>
          <p:nvPr>
            <p:ph type="body" sz="quarter" idx="26" hasCustomPrompt="1"/>
          </p:nvPr>
        </p:nvSpPr>
        <p:spPr>
          <a:xfrm>
            <a:off x="1143071" y="1960151"/>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99" name="Espace réservé du texte 17">
            <a:extLst>
              <a:ext uri="{FF2B5EF4-FFF2-40B4-BE49-F238E27FC236}">
                <a16:creationId xmlns:a16="http://schemas.microsoft.com/office/drawing/2014/main" id="{E9841E24-6A28-4ABC-A6CA-596885012B8B}"/>
              </a:ext>
            </a:extLst>
          </p:cNvPr>
          <p:cNvSpPr>
            <a:spLocks noGrp="1"/>
          </p:cNvSpPr>
          <p:nvPr>
            <p:ph type="body" sz="quarter" idx="28" hasCustomPrompt="1"/>
          </p:nvPr>
        </p:nvSpPr>
        <p:spPr>
          <a:xfrm>
            <a:off x="1143071" y="2753672"/>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01" name="Espace réservé du texte 17">
            <a:extLst>
              <a:ext uri="{FF2B5EF4-FFF2-40B4-BE49-F238E27FC236}">
                <a16:creationId xmlns:a16="http://schemas.microsoft.com/office/drawing/2014/main" id="{E6201C6B-3D61-415D-A81D-394F193593E8}"/>
              </a:ext>
            </a:extLst>
          </p:cNvPr>
          <p:cNvSpPr>
            <a:spLocks noGrp="1"/>
          </p:cNvSpPr>
          <p:nvPr>
            <p:ph type="body" sz="quarter" idx="31" hasCustomPrompt="1"/>
          </p:nvPr>
        </p:nvSpPr>
        <p:spPr>
          <a:xfrm>
            <a:off x="1143071" y="3541323"/>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03" name="Espace réservé du texte 17">
            <a:extLst>
              <a:ext uri="{FF2B5EF4-FFF2-40B4-BE49-F238E27FC236}">
                <a16:creationId xmlns:a16="http://schemas.microsoft.com/office/drawing/2014/main" id="{E49EEF33-C71E-40D1-9265-9BA472F3F6C0}"/>
              </a:ext>
            </a:extLst>
          </p:cNvPr>
          <p:cNvSpPr>
            <a:spLocks noGrp="1"/>
          </p:cNvSpPr>
          <p:nvPr>
            <p:ph type="body" sz="quarter" idx="33" hasCustomPrompt="1"/>
          </p:nvPr>
        </p:nvSpPr>
        <p:spPr>
          <a:xfrm>
            <a:off x="1143071" y="4334844"/>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05" name="Espace réservé du texte 17">
            <a:extLst>
              <a:ext uri="{FF2B5EF4-FFF2-40B4-BE49-F238E27FC236}">
                <a16:creationId xmlns:a16="http://schemas.microsoft.com/office/drawing/2014/main" id="{C11A4F59-2FB0-4630-BFDA-22FD2B557649}"/>
              </a:ext>
            </a:extLst>
          </p:cNvPr>
          <p:cNvSpPr>
            <a:spLocks noGrp="1"/>
          </p:cNvSpPr>
          <p:nvPr>
            <p:ph type="body" sz="quarter" idx="36" hasCustomPrompt="1"/>
          </p:nvPr>
        </p:nvSpPr>
        <p:spPr>
          <a:xfrm>
            <a:off x="1143071" y="5128365"/>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17" name="Espace réservé du texte 17">
            <a:extLst>
              <a:ext uri="{FF2B5EF4-FFF2-40B4-BE49-F238E27FC236}">
                <a16:creationId xmlns:a16="http://schemas.microsoft.com/office/drawing/2014/main" id="{BC549DD2-19EC-48CD-B888-45BB704C4174}"/>
              </a:ext>
            </a:extLst>
          </p:cNvPr>
          <p:cNvSpPr>
            <a:spLocks noGrp="1"/>
          </p:cNvSpPr>
          <p:nvPr>
            <p:ph type="body" sz="quarter" idx="55" hasCustomPrompt="1"/>
          </p:nvPr>
        </p:nvSpPr>
        <p:spPr>
          <a:xfrm>
            <a:off x="6628593" y="1960151"/>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19" name="Espace réservé du texte 17">
            <a:extLst>
              <a:ext uri="{FF2B5EF4-FFF2-40B4-BE49-F238E27FC236}">
                <a16:creationId xmlns:a16="http://schemas.microsoft.com/office/drawing/2014/main" id="{3F60EFF9-C152-4B38-A6F0-B6187C82AB3A}"/>
              </a:ext>
            </a:extLst>
          </p:cNvPr>
          <p:cNvSpPr>
            <a:spLocks noGrp="1"/>
          </p:cNvSpPr>
          <p:nvPr>
            <p:ph type="body" sz="quarter" idx="57" hasCustomPrompt="1"/>
          </p:nvPr>
        </p:nvSpPr>
        <p:spPr>
          <a:xfrm>
            <a:off x="6628593" y="2753672"/>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21" name="Espace réservé du texte 17">
            <a:extLst>
              <a:ext uri="{FF2B5EF4-FFF2-40B4-BE49-F238E27FC236}">
                <a16:creationId xmlns:a16="http://schemas.microsoft.com/office/drawing/2014/main" id="{79245E80-9388-4650-8049-250CA8CADB14}"/>
              </a:ext>
            </a:extLst>
          </p:cNvPr>
          <p:cNvSpPr>
            <a:spLocks noGrp="1"/>
          </p:cNvSpPr>
          <p:nvPr>
            <p:ph type="body" sz="quarter" idx="59" hasCustomPrompt="1"/>
          </p:nvPr>
        </p:nvSpPr>
        <p:spPr>
          <a:xfrm>
            <a:off x="6628593" y="3541323"/>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23" name="Espace réservé du texte 17">
            <a:extLst>
              <a:ext uri="{FF2B5EF4-FFF2-40B4-BE49-F238E27FC236}">
                <a16:creationId xmlns:a16="http://schemas.microsoft.com/office/drawing/2014/main" id="{38029C0C-186F-4AA6-979B-ED3F5FBAE0CE}"/>
              </a:ext>
            </a:extLst>
          </p:cNvPr>
          <p:cNvSpPr>
            <a:spLocks noGrp="1"/>
          </p:cNvSpPr>
          <p:nvPr>
            <p:ph type="body" sz="quarter" idx="61" hasCustomPrompt="1"/>
          </p:nvPr>
        </p:nvSpPr>
        <p:spPr>
          <a:xfrm>
            <a:off x="6628593" y="4334844"/>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25" name="Espace réservé du texte 17">
            <a:extLst>
              <a:ext uri="{FF2B5EF4-FFF2-40B4-BE49-F238E27FC236}">
                <a16:creationId xmlns:a16="http://schemas.microsoft.com/office/drawing/2014/main" id="{59A7AD2F-F568-4503-8FF8-3611A660ED34}"/>
              </a:ext>
            </a:extLst>
          </p:cNvPr>
          <p:cNvSpPr>
            <a:spLocks noGrp="1"/>
          </p:cNvSpPr>
          <p:nvPr>
            <p:ph type="body" sz="quarter" idx="63" hasCustomPrompt="1"/>
          </p:nvPr>
        </p:nvSpPr>
        <p:spPr>
          <a:xfrm>
            <a:off x="6628593" y="5128365"/>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71" name="Espace réservé du texte 17">
            <a:extLst>
              <a:ext uri="{FF2B5EF4-FFF2-40B4-BE49-F238E27FC236}">
                <a16:creationId xmlns:a16="http://schemas.microsoft.com/office/drawing/2014/main" id="{F76009EF-0F43-4873-91C8-26C6B0F441B3}"/>
              </a:ext>
            </a:extLst>
          </p:cNvPr>
          <p:cNvSpPr>
            <a:spLocks noGrp="1"/>
          </p:cNvSpPr>
          <p:nvPr>
            <p:ph type="body" sz="quarter" idx="83"/>
          </p:nvPr>
        </p:nvSpPr>
        <p:spPr>
          <a:xfrm>
            <a:off x="2035303" y="231140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2" name="Espace réservé du texte 17">
            <a:extLst>
              <a:ext uri="{FF2B5EF4-FFF2-40B4-BE49-F238E27FC236}">
                <a16:creationId xmlns:a16="http://schemas.microsoft.com/office/drawing/2014/main" id="{992C4267-8843-489C-BDA2-A7781B549C30}"/>
              </a:ext>
            </a:extLst>
          </p:cNvPr>
          <p:cNvSpPr>
            <a:spLocks noGrp="1"/>
          </p:cNvSpPr>
          <p:nvPr>
            <p:ph type="body" sz="quarter" idx="84"/>
          </p:nvPr>
        </p:nvSpPr>
        <p:spPr>
          <a:xfrm>
            <a:off x="2034119" y="195799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3" name="Espace réservé du texte 17">
            <a:extLst>
              <a:ext uri="{FF2B5EF4-FFF2-40B4-BE49-F238E27FC236}">
                <a16:creationId xmlns:a16="http://schemas.microsoft.com/office/drawing/2014/main" id="{9CA0A737-645E-4692-BFD7-8713830985A3}"/>
              </a:ext>
            </a:extLst>
          </p:cNvPr>
          <p:cNvSpPr>
            <a:spLocks noGrp="1"/>
          </p:cNvSpPr>
          <p:nvPr>
            <p:ph type="body" sz="quarter" idx="85"/>
          </p:nvPr>
        </p:nvSpPr>
        <p:spPr>
          <a:xfrm>
            <a:off x="2035303" y="311106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4" name="Espace réservé du texte 17">
            <a:extLst>
              <a:ext uri="{FF2B5EF4-FFF2-40B4-BE49-F238E27FC236}">
                <a16:creationId xmlns:a16="http://schemas.microsoft.com/office/drawing/2014/main" id="{EA07FC7D-0F48-467E-8265-8D2A4C7B25A5}"/>
              </a:ext>
            </a:extLst>
          </p:cNvPr>
          <p:cNvSpPr>
            <a:spLocks noGrp="1"/>
          </p:cNvSpPr>
          <p:nvPr>
            <p:ph type="body" sz="quarter" idx="86"/>
          </p:nvPr>
        </p:nvSpPr>
        <p:spPr>
          <a:xfrm>
            <a:off x="2034119" y="2757656"/>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5" name="Espace réservé du texte 17">
            <a:extLst>
              <a:ext uri="{FF2B5EF4-FFF2-40B4-BE49-F238E27FC236}">
                <a16:creationId xmlns:a16="http://schemas.microsoft.com/office/drawing/2014/main" id="{DABC94A2-3D6D-4C3B-99A1-FC80D5B47E01}"/>
              </a:ext>
            </a:extLst>
          </p:cNvPr>
          <p:cNvSpPr>
            <a:spLocks noGrp="1"/>
          </p:cNvSpPr>
          <p:nvPr>
            <p:ph type="body" sz="quarter" idx="87"/>
          </p:nvPr>
        </p:nvSpPr>
        <p:spPr>
          <a:xfrm>
            <a:off x="2035303" y="389473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6" name="Espace réservé du texte 17">
            <a:extLst>
              <a:ext uri="{FF2B5EF4-FFF2-40B4-BE49-F238E27FC236}">
                <a16:creationId xmlns:a16="http://schemas.microsoft.com/office/drawing/2014/main" id="{B4BCF212-97F3-4F17-A4AF-E597DA1C4089}"/>
              </a:ext>
            </a:extLst>
          </p:cNvPr>
          <p:cNvSpPr>
            <a:spLocks noGrp="1"/>
          </p:cNvSpPr>
          <p:nvPr>
            <p:ph type="body" sz="quarter" idx="88"/>
          </p:nvPr>
        </p:nvSpPr>
        <p:spPr>
          <a:xfrm>
            <a:off x="2034119" y="3541327"/>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7" name="Espace réservé du texte 17">
            <a:extLst>
              <a:ext uri="{FF2B5EF4-FFF2-40B4-BE49-F238E27FC236}">
                <a16:creationId xmlns:a16="http://schemas.microsoft.com/office/drawing/2014/main" id="{F13BA32F-5E1A-4B20-A528-9672446426DC}"/>
              </a:ext>
            </a:extLst>
          </p:cNvPr>
          <p:cNvSpPr>
            <a:spLocks noGrp="1"/>
          </p:cNvSpPr>
          <p:nvPr>
            <p:ph type="body" sz="quarter" idx="89"/>
          </p:nvPr>
        </p:nvSpPr>
        <p:spPr>
          <a:xfrm>
            <a:off x="2035303" y="4686405"/>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8" name="Espace réservé du texte 17">
            <a:extLst>
              <a:ext uri="{FF2B5EF4-FFF2-40B4-BE49-F238E27FC236}">
                <a16:creationId xmlns:a16="http://schemas.microsoft.com/office/drawing/2014/main" id="{920DB0B3-FD86-49D8-8F01-632DB0B0FF76}"/>
              </a:ext>
            </a:extLst>
          </p:cNvPr>
          <p:cNvSpPr>
            <a:spLocks noGrp="1"/>
          </p:cNvSpPr>
          <p:nvPr>
            <p:ph type="body" sz="quarter" idx="90"/>
          </p:nvPr>
        </p:nvSpPr>
        <p:spPr>
          <a:xfrm>
            <a:off x="2034119" y="4332995"/>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9" name="Espace réservé du texte 17">
            <a:extLst>
              <a:ext uri="{FF2B5EF4-FFF2-40B4-BE49-F238E27FC236}">
                <a16:creationId xmlns:a16="http://schemas.microsoft.com/office/drawing/2014/main" id="{4D5C3EB0-17A1-481A-8460-030803714A3D}"/>
              </a:ext>
            </a:extLst>
          </p:cNvPr>
          <p:cNvSpPr>
            <a:spLocks noGrp="1"/>
          </p:cNvSpPr>
          <p:nvPr>
            <p:ph type="body" sz="quarter" idx="91"/>
          </p:nvPr>
        </p:nvSpPr>
        <p:spPr>
          <a:xfrm>
            <a:off x="2035303" y="548576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80" name="Espace réservé du texte 17">
            <a:extLst>
              <a:ext uri="{FF2B5EF4-FFF2-40B4-BE49-F238E27FC236}">
                <a16:creationId xmlns:a16="http://schemas.microsoft.com/office/drawing/2014/main" id="{0BC088B8-2A7D-4727-84F1-67BE7254C140}"/>
              </a:ext>
            </a:extLst>
          </p:cNvPr>
          <p:cNvSpPr>
            <a:spLocks noGrp="1"/>
          </p:cNvSpPr>
          <p:nvPr>
            <p:ph type="body" sz="quarter" idx="92"/>
          </p:nvPr>
        </p:nvSpPr>
        <p:spPr>
          <a:xfrm>
            <a:off x="2034119" y="513235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91" name="Espace réservé du texte 17">
            <a:extLst>
              <a:ext uri="{FF2B5EF4-FFF2-40B4-BE49-F238E27FC236}">
                <a16:creationId xmlns:a16="http://schemas.microsoft.com/office/drawing/2014/main" id="{5599C94B-1830-4681-A21C-C4AE3554868C}"/>
              </a:ext>
            </a:extLst>
          </p:cNvPr>
          <p:cNvSpPr>
            <a:spLocks noGrp="1"/>
          </p:cNvSpPr>
          <p:nvPr>
            <p:ph type="body" sz="quarter" idx="93"/>
          </p:nvPr>
        </p:nvSpPr>
        <p:spPr>
          <a:xfrm>
            <a:off x="7521417" y="231140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92" name="Espace réservé du texte 17">
            <a:extLst>
              <a:ext uri="{FF2B5EF4-FFF2-40B4-BE49-F238E27FC236}">
                <a16:creationId xmlns:a16="http://schemas.microsoft.com/office/drawing/2014/main" id="{81F4A82C-0719-446F-8204-BD600D39DFA6}"/>
              </a:ext>
            </a:extLst>
          </p:cNvPr>
          <p:cNvSpPr>
            <a:spLocks noGrp="1"/>
          </p:cNvSpPr>
          <p:nvPr>
            <p:ph type="body" sz="quarter" idx="94"/>
          </p:nvPr>
        </p:nvSpPr>
        <p:spPr>
          <a:xfrm>
            <a:off x="7520233" y="195799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93" name="Espace réservé du texte 17">
            <a:extLst>
              <a:ext uri="{FF2B5EF4-FFF2-40B4-BE49-F238E27FC236}">
                <a16:creationId xmlns:a16="http://schemas.microsoft.com/office/drawing/2014/main" id="{EF8088A7-1D02-466E-84F0-04D764E0DC4A}"/>
              </a:ext>
            </a:extLst>
          </p:cNvPr>
          <p:cNvSpPr>
            <a:spLocks noGrp="1"/>
          </p:cNvSpPr>
          <p:nvPr>
            <p:ph type="body" sz="quarter" idx="95"/>
          </p:nvPr>
        </p:nvSpPr>
        <p:spPr>
          <a:xfrm>
            <a:off x="7521417" y="311106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94" name="Espace réservé du texte 17">
            <a:extLst>
              <a:ext uri="{FF2B5EF4-FFF2-40B4-BE49-F238E27FC236}">
                <a16:creationId xmlns:a16="http://schemas.microsoft.com/office/drawing/2014/main" id="{134577A3-254A-436C-A36C-9D09814B41BB}"/>
              </a:ext>
            </a:extLst>
          </p:cNvPr>
          <p:cNvSpPr>
            <a:spLocks noGrp="1"/>
          </p:cNvSpPr>
          <p:nvPr>
            <p:ph type="body" sz="quarter" idx="96"/>
          </p:nvPr>
        </p:nvSpPr>
        <p:spPr>
          <a:xfrm>
            <a:off x="7520233" y="2757656"/>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95" name="Espace réservé du texte 17">
            <a:extLst>
              <a:ext uri="{FF2B5EF4-FFF2-40B4-BE49-F238E27FC236}">
                <a16:creationId xmlns:a16="http://schemas.microsoft.com/office/drawing/2014/main" id="{694AA9F3-9F80-43B9-A7BA-A659EBF77CF5}"/>
              </a:ext>
            </a:extLst>
          </p:cNvPr>
          <p:cNvSpPr>
            <a:spLocks noGrp="1"/>
          </p:cNvSpPr>
          <p:nvPr>
            <p:ph type="body" sz="quarter" idx="97"/>
          </p:nvPr>
        </p:nvSpPr>
        <p:spPr>
          <a:xfrm>
            <a:off x="7521417" y="389473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96" name="Espace réservé du texte 17">
            <a:extLst>
              <a:ext uri="{FF2B5EF4-FFF2-40B4-BE49-F238E27FC236}">
                <a16:creationId xmlns:a16="http://schemas.microsoft.com/office/drawing/2014/main" id="{3123C134-847A-48A6-8622-283EBB3AFAB9}"/>
              </a:ext>
            </a:extLst>
          </p:cNvPr>
          <p:cNvSpPr>
            <a:spLocks noGrp="1"/>
          </p:cNvSpPr>
          <p:nvPr>
            <p:ph type="body" sz="quarter" idx="98"/>
          </p:nvPr>
        </p:nvSpPr>
        <p:spPr>
          <a:xfrm>
            <a:off x="7520233" y="3541327"/>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97" name="Espace réservé du texte 17">
            <a:extLst>
              <a:ext uri="{FF2B5EF4-FFF2-40B4-BE49-F238E27FC236}">
                <a16:creationId xmlns:a16="http://schemas.microsoft.com/office/drawing/2014/main" id="{EF32F629-964F-4E14-B1A1-6D678560527F}"/>
              </a:ext>
            </a:extLst>
          </p:cNvPr>
          <p:cNvSpPr>
            <a:spLocks noGrp="1"/>
          </p:cNvSpPr>
          <p:nvPr>
            <p:ph type="body" sz="quarter" idx="99"/>
          </p:nvPr>
        </p:nvSpPr>
        <p:spPr>
          <a:xfrm>
            <a:off x="7521417" y="4686405"/>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98" name="Espace réservé du texte 17">
            <a:extLst>
              <a:ext uri="{FF2B5EF4-FFF2-40B4-BE49-F238E27FC236}">
                <a16:creationId xmlns:a16="http://schemas.microsoft.com/office/drawing/2014/main" id="{A0F44CD8-F3DD-47F9-9C0A-6B207499E86A}"/>
              </a:ext>
            </a:extLst>
          </p:cNvPr>
          <p:cNvSpPr>
            <a:spLocks noGrp="1"/>
          </p:cNvSpPr>
          <p:nvPr>
            <p:ph type="body" sz="quarter" idx="100"/>
          </p:nvPr>
        </p:nvSpPr>
        <p:spPr>
          <a:xfrm>
            <a:off x="7520233" y="4332995"/>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99" name="Espace réservé du texte 17">
            <a:extLst>
              <a:ext uri="{FF2B5EF4-FFF2-40B4-BE49-F238E27FC236}">
                <a16:creationId xmlns:a16="http://schemas.microsoft.com/office/drawing/2014/main" id="{816D3008-850F-471B-9C7E-0D97399B5925}"/>
              </a:ext>
            </a:extLst>
          </p:cNvPr>
          <p:cNvSpPr>
            <a:spLocks noGrp="1"/>
          </p:cNvSpPr>
          <p:nvPr>
            <p:ph type="body" sz="quarter" idx="101"/>
          </p:nvPr>
        </p:nvSpPr>
        <p:spPr>
          <a:xfrm>
            <a:off x="7521417" y="548576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200" name="Espace réservé du texte 17">
            <a:extLst>
              <a:ext uri="{FF2B5EF4-FFF2-40B4-BE49-F238E27FC236}">
                <a16:creationId xmlns:a16="http://schemas.microsoft.com/office/drawing/2014/main" id="{D3020D71-C5F3-42BA-8874-B40E24DB7F68}"/>
              </a:ext>
            </a:extLst>
          </p:cNvPr>
          <p:cNvSpPr>
            <a:spLocks noGrp="1"/>
          </p:cNvSpPr>
          <p:nvPr>
            <p:ph type="body" sz="quarter" idx="102"/>
          </p:nvPr>
        </p:nvSpPr>
        <p:spPr>
          <a:xfrm>
            <a:off x="7520233" y="513235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3" name="Title 2">
            <a:extLst>
              <a:ext uri="{FF2B5EF4-FFF2-40B4-BE49-F238E27FC236}">
                <a16:creationId xmlns:a16="http://schemas.microsoft.com/office/drawing/2014/main" id="{83399648-618D-47E8-91C9-BB5481D98929}"/>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04919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hapter (Light)">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D97075C2-D640-40B7-B715-DE36BBB3FC4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98963" y="4159250"/>
            <a:ext cx="1271271" cy="1257300"/>
          </a:xfrm>
          <a:prstGeom prst="rect">
            <a:avLst/>
          </a:prstGeom>
        </p:spPr>
      </p:pic>
      <p:sp>
        <p:nvSpPr>
          <p:cNvPr id="7" name="Espace réservé du texte 17">
            <a:extLst>
              <a:ext uri="{FF2B5EF4-FFF2-40B4-BE49-F238E27FC236}">
                <a16:creationId xmlns:a16="http://schemas.microsoft.com/office/drawing/2014/main" id="{1CE40FF4-616D-467E-AEDB-B9934FB2C80A}"/>
              </a:ext>
            </a:extLst>
          </p:cNvPr>
          <p:cNvSpPr>
            <a:spLocks noGrp="1"/>
          </p:cNvSpPr>
          <p:nvPr>
            <p:ph type="body" sz="quarter" idx="22" hasCustomPrompt="1"/>
          </p:nvPr>
        </p:nvSpPr>
        <p:spPr>
          <a:xfrm>
            <a:off x="1158241" y="3020997"/>
            <a:ext cx="1118105" cy="443199"/>
          </a:xfrm>
        </p:spPr>
        <p:txBody>
          <a:bodyPr vert="horz" lIns="0" tIns="0" rIns="0" bIns="0" rtlCol="0">
            <a:noAutofit/>
          </a:bodyPr>
          <a:lstStyle>
            <a:lvl1pPr>
              <a:defRPr lang="en-US" sz="3200" b="1" noProof="0" dirty="0">
                <a:solidFill>
                  <a:schemeClr val="tx1"/>
                </a:solidFill>
              </a:defRPr>
            </a:lvl1pPr>
          </a:lstStyle>
          <a:p>
            <a:pPr lvl="0" algn="r">
              <a:lnSpc>
                <a:spcPct val="90000"/>
              </a:lnSpc>
            </a:pPr>
            <a:r>
              <a:rPr lang="en-US" noProof="0"/>
              <a:t>00</a:t>
            </a:r>
          </a:p>
        </p:txBody>
      </p:sp>
      <p:sp>
        <p:nvSpPr>
          <p:cNvPr id="8" name="Espace réservé du texte 17">
            <a:extLst>
              <a:ext uri="{FF2B5EF4-FFF2-40B4-BE49-F238E27FC236}">
                <a16:creationId xmlns:a16="http://schemas.microsoft.com/office/drawing/2014/main" id="{2C7B456D-17FA-4CA6-A94C-1F15CC23B221}"/>
              </a:ext>
            </a:extLst>
          </p:cNvPr>
          <p:cNvSpPr>
            <a:spLocks noGrp="1"/>
          </p:cNvSpPr>
          <p:nvPr>
            <p:ph type="body" sz="quarter" idx="23"/>
          </p:nvPr>
        </p:nvSpPr>
        <p:spPr>
          <a:xfrm>
            <a:off x="2679091" y="3020997"/>
            <a:ext cx="6517348" cy="443199"/>
          </a:xfrm>
        </p:spPr>
        <p:txBody>
          <a:bodyPr/>
          <a:lstStyle>
            <a:lvl1pPr>
              <a:lnSpc>
                <a:spcPct val="90000"/>
              </a:lnSpc>
              <a:defRPr lang="fr-FR" sz="3200" b="1" i="0" kern="1200" dirty="0" err="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9" name="Espace réservé du texte 17">
            <a:extLst>
              <a:ext uri="{FF2B5EF4-FFF2-40B4-BE49-F238E27FC236}">
                <a16:creationId xmlns:a16="http://schemas.microsoft.com/office/drawing/2014/main" id="{A4BDC3FC-500C-4A36-AFD2-52224706F782}"/>
              </a:ext>
            </a:extLst>
          </p:cNvPr>
          <p:cNvSpPr>
            <a:spLocks noGrp="1"/>
          </p:cNvSpPr>
          <p:nvPr>
            <p:ph type="body" sz="quarter" idx="24"/>
          </p:nvPr>
        </p:nvSpPr>
        <p:spPr>
          <a:xfrm>
            <a:off x="2679091" y="3980878"/>
            <a:ext cx="6517348" cy="315415"/>
          </a:xfrm>
        </p:spPr>
        <p:txBody>
          <a:bodyPr/>
          <a:lstStyle>
            <a:lvl1pPr>
              <a:lnSpc>
                <a:spcPct val="90000"/>
              </a:lnSpc>
              <a:defRPr lang="fr-FR" sz="1867" b="0" i="1" kern="120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10" name="Espace réservé du texte 17">
            <a:extLst>
              <a:ext uri="{FF2B5EF4-FFF2-40B4-BE49-F238E27FC236}">
                <a16:creationId xmlns:a16="http://schemas.microsoft.com/office/drawing/2014/main" id="{A97CE5D1-697D-4C34-8623-6B2871AE2E2D}"/>
              </a:ext>
            </a:extLst>
          </p:cNvPr>
          <p:cNvSpPr>
            <a:spLocks noGrp="1"/>
          </p:cNvSpPr>
          <p:nvPr>
            <p:ph type="body" sz="quarter" idx="25"/>
          </p:nvPr>
        </p:nvSpPr>
        <p:spPr>
          <a:xfrm>
            <a:off x="2679091" y="3554158"/>
            <a:ext cx="6517348" cy="315415"/>
          </a:xfrm>
        </p:spPr>
        <p:txBody>
          <a:bodyPr/>
          <a:lstStyle>
            <a:lvl1pPr>
              <a:lnSpc>
                <a:spcPct val="90000"/>
              </a:lnSpc>
              <a:defRPr lang="fr-FR" sz="1867" b="0" i="0" kern="1200" cap="all" baseline="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90000"/>
              </a:lnSpc>
              <a:spcBef>
                <a:spcPts val="800"/>
              </a:spcBef>
              <a:buFont typeface="Arial" panose="020B0604020202020204" pitchFamily="34" charset="0"/>
              <a:buNone/>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fr-FR" noProof="0"/>
              <a:t>Cliquez pour modifier les styles du texte du masque</a:t>
            </a:r>
          </a:p>
        </p:txBody>
      </p:sp>
    </p:spTree>
    <p:extLst>
      <p:ext uri="{BB962C8B-B14F-4D97-AF65-F5344CB8AC3E}">
        <p14:creationId xmlns:p14="http://schemas.microsoft.com/office/powerpoint/2010/main" val="276093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600" y="710401"/>
            <a:ext cx="11313600" cy="748247"/>
          </a:xfrm>
          <a:prstGeom prst="rect">
            <a:avLst/>
          </a:prstGeom>
        </p:spPr>
        <p:txBody>
          <a:bodyPr vert="horz" lIns="0" tIns="0" rIns="0" bIns="0" rtlCol="0" anchor="t">
            <a:normAutofit/>
          </a:bodyPr>
          <a:lstStyle/>
          <a:p>
            <a:endParaRPr lang="en-US" noProof="0"/>
          </a:p>
        </p:txBody>
      </p:sp>
      <p:sp>
        <p:nvSpPr>
          <p:cNvPr id="3" name="Text Placeholder 2"/>
          <p:cNvSpPr>
            <a:spLocks noGrp="1"/>
          </p:cNvSpPr>
          <p:nvPr>
            <p:ph type="body" idx="1"/>
          </p:nvPr>
        </p:nvSpPr>
        <p:spPr>
          <a:xfrm>
            <a:off x="441600" y="1944000"/>
            <a:ext cx="11304000" cy="4296000"/>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p:cNvSpPr>
            <a:spLocks noGrp="1"/>
          </p:cNvSpPr>
          <p:nvPr>
            <p:ph type="ftr" sz="quarter" idx="3"/>
          </p:nvPr>
        </p:nvSpPr>
        <p:spPr>
          <a:xfrm>
            <a:off x="2866442" y="6479322"/>
            <a:ext cx="6459117" cy="170333"/>
          </a:xfrm>
          <a:prstGeom prst="rect">
            <a:avLst/>
          </a:prstGeom>
        </p:spPr>
        <p:txBody>
          <a:bodyPr vert="horz" lIns="0" tIns="0" rIns="0" bIns="0" rtlCol="0" anchor="ctr"/>
          <a:lstStyle>
            <a:lvl1pPr algn="ctr">
              <a:defRPr sz="8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a:t>internal use</a:t>
            </a:r>
          </a:p>
        </p:txBody>
      </p:sp>
      <p:sp>
        <p:nvSpPr>
          <p:cNvPr id="29" name="Espace réservé de la date 28">
            <a:extLst>
              <a:ext uri="{FF2B5EF4-FFF2-40B4-BE49-F238E27FC236}">
                <a16:creationId xmlns:a16="http://schemas.microsoft.com/office/drawing/2014/main" id="{B6D8E440-8C31-4584-85CD-3DE2B7815CCC}"/>
              </a:ext>
            </a:extLst>
          </p:cNvPr>
          <p:cNvSpPr>
            <a:spLocks noGrp="1"/>
          </p:cNvSpPr>
          <p:nvPr userDrawn="1">
            <p:ph type="dt" sz="half" idx="2"/>
          </p:nvPr>
        </p:nvSpPr>
        <p:spPr>
          <a:xfrm>
            <a:off x="4724400" y="6106773"/>
            <a:ext cx="2743200" cy="366183"/>
          </a:xfrm>
          <a:prstGeom prst="rect">
            <a:avLst/>
          </a:prstGeom>
        </p:spPr>
        <p:txBody>
          <a:bodyPr vert="horz" lIns="91440" tIns="45720" rIns="91440" bIns="45720" rtlCol="0" anchor="ctr"/>
          <a:lstStyle>
            <a:lvl1pPr algn="ctr">
              <a:defRPr sz="1467" b="0" i="0" spc="27"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a:t>XX . XX . XXXX</a:t>
            </a:r>
          </a:p>
        </p:txBody>
      </p:sp>
      <p:sp>
        <p:nvSpPr>
          <p:cNvPr id="6" name="Slide Number Placeholder 5"/>
          <p:cNvSpPr>
            <a:spLocks noGrp="1"/>
          </p:cNvSpPr>
          <p:nvPr userDrawn="1">
            <p:ph type="sldNum" sz="quarter" idx="4"/>
          </p:nvPr>
        </p:nvSpPr>
        <p:spPr>
          <a:xfrm>
            <a:off x="11114968" y="6427327"/>
            <a:ext cx="635000" cy="274324"/>
          </a:xfrm>
          <a:prstGeom prst="rect">
            <a:avLst/>
          </a:prstGeom>
        </p:spPr>
        <p:txBody>
          <a:bodyPr vert="horz" lIns="0" tIns="0" rIns="0" bIns="0" rtlCol="0" anchor="ctr"/>
          <a:lstStyle>
            <a:lvl1pPr algn="r">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6B54B0F7-55DD-40D6-B7F4-70B586885C0B}" type="slidenum">
              <a:rPr lang="en-US" noProof="0" smtClean="0"/>
              <a:pPr/>
              <a:t>‹#›</a:t>
            </a:fld>
            <a:endParaRPr lang="en-US" noProof="0"/>
          </a:p>
        </p:txBody>
      </p:sp>
      <p:sp>
        <p:nvSpPr>
          <p:cNvPr id="17" name="Forme libre : forme 9">
            <a:extLst>
              <a:ext uri="{FF2B5EF4-FFF2-40B4-BE49-F238E27FC236}">
                <a16:creationId xmlns:a16="http://schemas.microsoft.com/office/drawing/2014/main" id="{A881F5C4-317B-425E-B915-8F11F339271F}"/>
              </a:ext>
            </a:extLst>
          </p:cNvPr>
          <p:cNvSpPr>
            <a:spLocks noChangeAspect="1"/>
          </p:cNvSpPr>
          <p:nvPr userDrawn="1"/>
        </p:nvSpPr>
        <p:spPr>
          <a:xfrm>
            <a:off x="441599" y="6330316"/>
            <a:ext cx="1073008" cy="2736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1467" noProof="0"/>
          </a:p>
        </p:txBody>
      </p:sp>
      <p:grpSp>
        <p:nvGrpSpPr>
          <p:cNvPr id="10" name="Graphique 7">
            <a:extLst>
              <a:ext uri="{FF2B5EF4-FFF2-40B4-BE49-F238E27FC236}">
                <a16:creationId xmlns:a16="http://schemas.microsoft.com/office/drawing/2014/main" id="{6A66B5A4-BE29-4194-A788-255CA3752BC0}"/>
              </a:ext>
            </a:extLst>
          </p:cNvPr>
          <p:cNvGrpSpPr>
            <a:grpSpLocks noChangeAspect="1"/>
          </p:cNvGrpSpPr>
          <p:nvPr userDrawn="1"/>
        </p:nvGrpSpPr>
        <p:grpSpPr>
          <a:xfrm>
            <a:off x="442166" y="6329527"/>
            <a:ext cx="1071853" cy="275084"/>
            <a:chOff x="4768103" y="-471733"/>
            <a:chExt cx="744723" cy="191124"/>
          </a:xfrm>
          <a:solidFill>
            <a:srgbClr val="FFFFFF"/>
          </a:solidFill>
        </p:grpSpPr>
        <p:sp>
          <p:nvSpPr>
            <p:cNvPr id="13" name="Forme libre : forme 9">
              <a:extLst>
                <a:ext uri="{FF2B5EF4-FFF2-40B4-BE49-F238E27FC236}">
                  <a16:creationId xmlns:a16="http://schemas.microsoft.com/office/drawing/2014/main" id="{A7D23DBC-0CE7-4B8C-AB18-B9D29B71215B}"/>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1467"/>
            </a:p>
          </p:txBody>
        </p:sp>
        <p:sp>
          <p:nvSpPr>
            <p:cNvPr id="14" name="Forme libre : forme 10">
              <a:extLst>
                <a:ext uri="{FF2B5EF4-FFF2-40B4-BE49-F238E27FC236}">
                  <a16:creationId xmlns:a16="http://schemas.microsoft.com/office/drawing/2014/main" id="{A40BE689-3FD6-4CA1-BF9A-644A538FE9FF}"/>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1467">
                <a:solidFill>
                  <a:schemeClr val="accent2"/>
                </a:solidFill>
              </a:endParaRPr>
            </a:p>
          </p:txBody>
        </p:sp>
        <p:sp>
          <p:nvSpPr>
            <p:cNvPr id="15" name="Forme libre : forme 11">
              <a:extLst>
                <a:ext uri="{FF2B5EF4-FFF2-40B4-BE49-F238E27FC236}">
                  <a16:creationId xmlns:a16="http://schemas.microsoft.com/office/drawing/2014/main" id="{A9D1E70E-B241-44DA-B07E-44985CED13F1}"/>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1467"/>
            </a:p>
          </p:txBody>
        </p:sp>
      </p:grpSp>
      <p:sp>
        <p:nvSpPr>
          <p:cNvPr id="7" name="TextBox 6">
            <a:extLst>
              <a:ext uri="{FF2B5EF4-FFF2-40B4-BE49-F238E27FC236}">
                <a16:creationId xmlns:a16="http://schemas.microsoft.com/office/drawing/2014/main" id="{729241D1-6C39-B128-2329-15EB238556DC}"/>
              </a:ext>
            </a:extLst>
          </p:cNvPr>
          <p:cNvSpPr txBox="1"/>
          <p:nvPr>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n-US" sz="1000">
                <a:solidFill>
                  <a:srgbClr val="4A569E"/>
                </a:solidFill>
                <a:latin typeface="Calibri" panose="020F0502020204030204" pitchFamily="34" charset="0"/>
                <a:ea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37651410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377" rtl="0" eaLnBrk="1" latinLnBrk="0" hangingPunct="1">
        <a:lnSpc>
          <a:spcPct val="90000"/>
        </a:lnSpc>
        <a:spcBef>
          <a:spcPct val="0"/>
        </a:spcBef>
        <a:buNone/>
        <a:defRPr lang="fr-FR" sz="2933"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377" rtl="0" eaLnBrk="1" latinLnBrk="0" hangingPunct="1">
        <a:lnSpc>
          <a:spcPct val="125000"/>
        </a:lnSpc>
        <a:spcBef>
          <a:spcPts val="0"/>
        </a:spcBef>
        <a:buFont typeface="Arial" panose="020B0604020202020204" pitchFamily="34" charset="0"/>
        <a:buNone/>
        <a:defRPr sz="13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02392" indent="-302392" algn="l" defTabSz="914377" rtl="0" eaLnBrk="1" latinLnBrk="0" hangingPunct="1">
        <a:lnSpc>
          <a:spcPct val="125000"/>
        </a:lnSpc>
        <a:spcBef>
          <a:spcPts val="0"/>
        </a:spcBef>
        <a:buClr>
          <a:schemeClr val="accent2"/>
        </a:buClr>
        <a:buFontTx/>
        <a:buBlip>
          <a:blip r:embed="rId24"/>
        </a:buBlip>
        <a:defRPr sz="13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609585" indent="-302392" algn="l" defTabSz="914377" rtl="0" eaLnBrk="1" latinLnBrk="0" hangingPunct="1">
        <a:lnSpc>
          <a:spcPct val="125000"/>
        </a:lnSpc>
        <a:spcBef>
          <a:spcPts val="0"/>
        </a:spcBef>
        <a:buFontTx/>
        <a:buBlip>
          <a:blip r:embed="rId24"/>
        </a:buBlip>
        <a:defRPr sz="13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911977" indent="-302392" algn="l" defTabSz="914377" rtl="0" eaLnBrk="1" latinLnBrk="0" hangingPunct="1">
        <a:lnSpc>
          <a:spcPct val="125000"/>
        </a:lnSpc>
        <a:spcBef>
          <a:spcPts val="0"/>
        </a:spcBef>
        <a:buFontTx/>
        <a:buBlip>
          <a:blip r:embed="rId24"/>
        </a:buBlip>
        <a:defRPr sz="13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914377" rtl="0" eaLnBrk="1" latinLnBrk="0" hangingPunct="1">
        <a:lnSpc>
          <a:spcPct val="125000"/>
        </a:lnSpc>
        <a:spcBef>
          <a:spcPts val="0"/>
        </a:spcBef>
        <a:buFont typeface="Arial" panose="020B0604020202020204" pitchFamily="34" charset="0"/>
        <a:buNone/>
        <a:defRPr sz="1333" b="1" i="0" kern="1200">
          <a:solidFill>
            <a:schemeClr val="accent1"/>
          </a:solidFill>
          <a:latin typeface="+mj-lt"/>
          <a:ea typeface="Verdana" panose="020B0604030504040204" pitchFamily="34" charset="0"/>
          <a:cs typeface="Georgia" panose="02040502050405020303"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6.xml"/><Relationship Id="rId5" Type="http://schemas.openxmlformats.org/officeDocument/2006/relationships/image" Target="../media/image35.jpe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6.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6.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6.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6.xml"/><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Layout" Target="../slideLayouts/slideLayout16.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6.xml"/><Relationship Id="rId5" Type="http://schemas.openxmlformats.org/officeDocument/2006/relationships/image" Target="../media/image65.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6.xml"/><Relationship Id="rId6" Type="http://schemas.openxmlformats.org/officeDocument/2006/relationships/image" Target="../media/image69.png"/><Relationship Id="rId5" Type="http://schemas.openxmlformats.org/officeDocument/2006/relationships/image" Target="../media/image1.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0.png"/><Relationship Id="rId1" Type="http://schemas.openxmlformats.org/officeDocument/2006/relationships/slideLayout" Target="../slideLayouts/slideLayout16.xml"/><Relationship Id="rId5" Type="http://schemas.openxmlformats.org/officeDocument/2006/relationships/image" Target="../media/image72.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1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16.xml"/><Relationship Id="rId6" Type="http://schemas.openxmlformats.org/officeDocument/2006/relationships/image" Target="../media/image1.png"/><Relationship Id="rId5" Type="http://schemas.openxmlformats.org/officeDocument/2006/relationships/image" Target="../media/image85.pn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6.xml"/><Relationship Id="rId5" Type="http://schemas.openxmlformats.org/officeDocument/2006/relationships/image" Target="../media/image1.png"/><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39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oter Placeholder 1">
            <a:extLst>
              <a:ext uri="{FF2B5EF4-FFF2-40B4-BE49-F238E27FC236}">
                <a16:creationId xmlns:a16="http://schemas.microsoft.com/office/drawing/2014/main" id="{1B6772EB-5A00-0748-7667-A7327EA41BF5}"/>
              </a:ext>
            </a:extLst>
          </p:cNvPr>
          <p:cNvSpPr>
            <a:spLocks noGrp="1"/>
          </p:cNvSpPr>
          <p:nvPr>
            <p:ph type="ftr" sz="quarter" idx="15"/>
          </p:nvPr>
        </p:nvSpPr>
        <p:spPr>
          <a:xfrm>
            <a:off x="2154574" y="6539480"/>
            <a:ext cx="6459117" cy="170333"/>
          </a:xfrm>
        </p:spPr>
        <p:txBody>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800" b="0" i="0" u="none" strike="noStrike" kern="1200" cap="all" spc="0" normalizeH="0" baseline="0" noProof="0">
                <a:ln>
                  <a:noFill/>
                </a:ln>
                <a:solidFill>
                  <a:prstClr val="black"/>
                </a:solidFill>
                <a:effectLst/>
                <a:uLnTx/>
                <a:uFillTx/>
                <a:latin typeface="Verdana" panose="020B0604030504040204" pitchFamily="34" charset="0"/>
                <a:ea typeface="Verdana" panose="020B0604030504040204" pitchFamily="34" charset="0"/>
              </a:rPr>
              <a:t>internal use</a:t>
            </a:r>
          </a:p>
        </p:txBody>
      </p:sp>
      <p:sp>
        <p:nvSpPr>
          <p:cNvPr id="2" name="TextBox 1">
            <a:extLst>
              <a:ext uri="{FF2B5EF4-FFF2-40B4-BE49-F238E27FC236}">
                <a16:creationId xmlns:a16="http://schemas.microsoft.com/office/drawing/2014/main" id="{DE20337E-6890-CCDA-DCDA-4DFABA540A2D}"/>
              </a:ext>
            </a:extLst>
          </p:cNvPr>
          <p:cNvSpPr txBox="1"/>
          <p:nvPr/>
        </p:nvSpPr>
        <p:spPr>
          <a:xfrm>
            <a:off x="68669" y="3729"/>
            <a:ext cx="120606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Adding Extensions and selecting attribute values from the pick list</a:t>
            </a: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137737" y="1126826"/>
            <a:ext cx="4893603" cy="2530566"/>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4. By</a:t>
            </a:r>
            <a:r>
              <a:rPr kumimoji="0" lang="en-US" sz="1300" b="0" i="0" u="none" strike="noStrike" kern="1200" cap="none" spc="0" normalizeH="0" baseline="0" noProof="0">
                <a:ln>
                  <a:noFill/>
                </a:ln>
                <a:solidFill>
                  <a:srgbClr val="000000"/>
                </a:solidFill>
                <a:effectLst/>
                <a:uLnTx/>
                <a:uFillTx/>
                <a:latin typeface="Verdana"/>
                <a:ea typeface="Verdana"/>
              </a:rPr>
              <a:t> selecting the attribute values from the drop down list the Antigen Identity can be filled and completed by clicking on ok.</a:t>
            </a:r>
            <a:endParaRPr kumimoji="0" lang="en-US" sz="13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5.Once the attributes are filled it will be reflected on the properties page.</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p:txBody>
      </p:sp>
      <p:pic>
        <p:nvPicPr>
          <p:cNvPr id="4" name="Image 3" descr="Une image contenant texte, capture d’écran, logiciel, nombre&#10;&#10;Description générée automatiquement">
            <a:extLst>
              <a:ext uri="{FF2B5EF4-FFF2-40B4-BE49-F238E27FC236}">
                <a16:creationId xmlns:a16="http://schemas.microsoft.com/office/drawing/2014/main" id="{92CF1368-2A03-D6E1-3BD9-4D6704A44BBC}"/>
              </a:ext>
            </a:extLst>
          </p:cNvPr>
          <p:cNvPicPr>
            <a:picLocks noChangeAspect="1"/>
          </p:cNvPicPr>
          <p:nvPr/>
        </p:nvPicPr>
        <p:blipFill>
          <a:blip r:embed="rId3"/>
          <a:stretch>
            <a:fillRect/>
          </a:stretch>
        </p:blipFill>
        <p:spPr>
          <a:xfrm>
            <a:off x="5141756" y="760727"/>
            <a:ext cx="6920516" cy="3050548"/>
          </a:xfrm>
          <a:prstGeom prst="rect">
            <a:avLst/>
          </a:prstGeom>
        </p:spPr>
      </p:pic>
      <p:sp>
        <p:nvSpPr>
          <p:cNvPr id="6" name="Oval 34">
            <a:extLst>
              <a:ext uri="{FF2B5EF4-FFF2-40B4-BE49-F238E27FC236}">
                <a16:creationId xmlns:a16="http://schemas.microsoft.com/office/drawing/2014/main" id="{0233D339-2D8E-1AAC-322A-BC49B2475885}"/>
              </a:ext>
            </a:extLst>
          </p:cNvPr>
          <p:cNvSpPr/>
          <p:nvPr/>
        </p:nvSpPr>
        <p:spPr>
          <a:xfrm>
            <a:off x="5027216" y="754809"/>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4</a:t>
            </a:r>
          </a:p>
        </p:txBody>
      </p:sp>
      <p:pic>
        <p:nvPicPr>
          <p:cNvPr id="3" name="Image 2" descr="Une image contenant texte, capture d’écran, logiciel, Icône d’ordinateur&#10;&#10;Description générée automatiquement">
            <a:extLst>
              <a:ext uri="{FF2B5EF4-FFF2-40B4-BE49-F238E27FC236}">
                <a16:creationId xmlns:a16="http://schemas.microsoft.com/office/drawing/2014/main" id="{131323EC-A3D3-A659-4223-C2454909ED77}"/>
              </a:ext>
            </a:extLst>
          </p:cNvPr>
          <p:cNvPicPr>
            <a:picLocks noChangeAspect="1"/>
          </p:cNvPicPr>
          <p:nvPr/>
        </p:nvPicPr>
        <p:blipFill>
          <a:blip r:embed="rId4"/>
          <a:stretch>
            <a:fillRect/>
          </a:stretch>
        </p:blipFill>
        <p:spPr>
          <a:xfrm>
            <a:off x="2260040" y="3142379"/>
            <a:ext cx="6351834" cy="3717836"/>
          </a:xfrm>
          <a:prstGeom prst="rect">
            <a:avLst/>
          </a:prstGeom>
        </p:spPr>
      </p:pic>
      <p:sp>
        <p:nvSpPr>
          <p:cNvPr id="5" name="Oval 34">
            <a:extLst>
              <a:ext uri="{FF2B5EF4-FFF2-40B4-BE49-F238E27FC236}">
                <a16:creationId xmlns:a16="http://schemas.microsoft.com/office/drawing/2014/main" id="{F1CA6694-914B-B779-D6F1-757E0E7D86E2}"/>
              </a:ext>
            </a:extLst>
          </p:cNvPr>
          <p:cNvSpPr/>
          <p:nvPr/>
        </p:nvSpPr>
        <p:spPr>
          <a:xfrm>
            <a:off x="2129469" y="3427175"/>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5</a:t>
            </a:r>
          </a:p>
        </p:txBody>
      </p:sp>
    </p:spTree>
    <p:extLst>
      <p:ext uri="{BB962C8B-B14F-4D97-AF65-F5344CB8AC3E}">
        <p14:creationId xmlns:p14="http://schemas.microsoft.com/office/powerpoint/2010/main" val="427899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oter Placeholder 1">
            <a:extLst>
              <a:ext uri="{FF2B5EF4-FFF2-40B4-BE49-F238E27FC236}">
                <a16:creationId xmlns:a16="http://schemas.microsoft.com/office/drawing/2014/main" id="{1B6772EB-5A00-0748-7667-A7327EA41BF5}"/>
              </a:ext>
            </a:extLst>
          </p:cNvPr>
          <p:cNvSpPr>
            <a:spLocks noGrp="1"/>
          </p:cNvSpPr>
          <p:nvPr>
            <p:ph type="ftr" sz="quarter" idx="15"/>
          </p:nvPr>
        </p:nvSpPr>
        <p:spPr>
          <a:xfrm>
            <a:off x="2154574" y="6539480"/>
            <a:ext cx="6459117" cy="170333"/>
          </a:xfrm>
        </p:spPr>
        <p:txBody>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800" b="0" i="0" u="none" strike="noStrike" kern="1200" cap="all" spc="0" normalizeH="0" baseline="0" noProof="0">
                <a:ln>
                  <a:noFill/>
                </a:ln>
                <a:solidFill>
                  <a:prstClr val="black"/>
                </a:solidFill>
                <a:effectLst/>
                <a:uLnTx/>
                <a:uFillTx/>
                <a:latin typeface="Verdana" panose="020B0604030504040204" pitchFamily="34" charset="0"/>
                <a:ea typeface="Verdana" panose="020B0604030504040204" pitchFamily="34" charset="0"/>
              </a:rPr>
              <a:t>internal use</a:t>
            </a:r>
          </a:p>
        </p:txBody>
      </p:sp>
      <p:sp>
        <p:nvSpPr>
          <p:cNvPr id="2" name="TextBox 1">
            <a:extLst>
              <a:ext uri="{FF2B5EF4-FFF2-40B4-BE49-F238E27FC236}">
                <a16:creationId xmlns:a16="http://schemas.microsoft.com/office/drawing/2014/main" id="{DE20337E-6890-CCDA-DCDA-4DFABA540A2D}"/>
              </a:ext>
            </a:extLst>
          </p:cNvPr>
          <p:cNvSpPr txBox="1"/>
          <p:nvPr/>
        </p:nvSpPr>
        <p:spPr>
          <a:xfrm>
            <a:off x="68669" y="3729"/>
            <a:ext cx="120606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Attachment of a document under the 'Requirement'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(Antigen Identity)</a:t>
            </a: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255794" y="1051700"/>
            <a:ext cx="5505349" cy="2530566"/>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1. By</a:t>
            </a:r>
            <a:r>
              <a:rPr kumimoji="0" lang="en-US" sz="1300" b="0" i="0" u="none" strike="noStrike" kern="1200" cap="none" spc="0" normalizeH="0" baseline="0" noProof="0">
                <a:ln>
                  <a:noFill/>
                </a:ln>
                <a:solidFill>
                  <a:srgbClr val="000000"/>
                </a:solidFill>
                <a:effectLst/>
                <a:uLnTx/>
                <a:uFillTx/>
                <a:latin typeface="Verdana"/>
                <a:ea typeface="Verdana"/>
              </a:rPr>
              <a:t> doing a right click and selecting the information  on the Antigen Identity and via attachment icon, the documents can be attached.</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2. On the properties page of the Antigen Identity there is an attachment icon to perform  attachment </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3.By clicking on the attachment icon , It opens a window with access to upload the documents</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p:txBody>
      </p:sp>
      <p:pic>
        <p:nvPicPr>
          <p:cNvPr id="7" name="Image 6" descr="Une image contenant texte, capture d’écran, nombre, logiciel&#10;&#10;Description générée automatiquement">
            <a:extLst>
              <a:ext uri="{FF2B5EF4-FFF2-40B4-BE49-F238E27FC236}">
                <a16:creationId xmlns:a16="http://schemas.microsoft.com/office/drawing/2014/main" id="{144CCF22-D3E3-07F2-0205-FFA519C5DE43}"/>
              </a:ext>
            </a:extLst>
          </p:cNvPr>
          <p:cNvPicPr>
            <a:picLocks noChangeAspect="1"/>
          </p:cNvPicPr>
          <p:nvPr/>
        </p:nvPicPr>
        <p:blipFill>
          <a:blip r:embed="rId3"/>
          <a:stretch>
            <a:fillRect/>
          </a:stretch>
        </p:blipFill>
        <p:spPr>
          <a:xfrm>
            <a:off x="7283673" y="592562"/>
            <a:ext cx="4911949" cy="4277665"/>
          </a:xfrm>
          <a:prstGeom prst="rect">
            <a:avLst/>
          </a:prstGeom>
        </p:spPr>
      </p:pic>
      <p:pic>
        <p:nvPicPr>
          <p:cNvPr id="8" name="Image 7" descr="Une image contenant texte, capture d’écran, Police, ligne&#10;&#10;Description générée automatiquement">
            <a:extLst>
              <a:ext uri="{FF2B5EF4-FFF2-40B4-BE49-F238E27FC236}">
                <a16:creationId xmlns:a16="http://schemas.microsoft.com/office/drawing/2014/main" id="{400ECB79-C239-88C0-59CD-ED08CD297C36}"/>
              </a:ext>
            </a:extLst>
          </p:cNvPr>
          <p:cNvPicPr>
            <a:picLocks noChangeAspect="1"/>
          </p:cNvPicPr>
          <p:nvPr/>
        </p:nvPicPr>
        <p:blipFill>
          <a:blip r:embed="rId4"/>
          <a:stretch>
            <a:fillRect/>
          </a:stretch>
        </p:blipFill>
        <p:spPr>
          <a:xfrm>
            <a:off x="5487472" y="3288004"/>
            <a:ext cx="6701308" cy="3244135"/>
          </a:xfrm>
          <a:prstGeom prst="rect">
            <a:avLst/>
          </a:prstGeom>
        </p:spPr>
      </p:pic>
      <p:pic>
        <p:nvPicPr>
          <p:cNvPr id="10" name="Image 9" descr="Une image contenant texte, capture d’écran, Police, nombre&#10;&#10;Description générée automatiquement">
            <a:extLst>
              <a:ext uri="{FF2B5EF4-FFF2-40B4-BE49-F238E27FC236}">
                <a16:creationId xmlns:a16="http://schemas.microsoft.com/office/drawing/2014/main" id="{3A5A86B9-F33A-8D85-6102-8ABE3BA6284C}"/>
              </a:ext>
            </a:extLst>
          </p:cNvPr>
          <p:cNvPicPr>
            <a:picLocks noChangeAspect="1"/>
          </p:cNvPicPr>
          <p:nvPr/>
        </p:nvPicPr>
        <p:blipFill>
          <a:blip r:embed="rId5"/>
          <a:stretch>
            <a:fillRect/>
          </a:stretch>
        </p:blipFill>
        <p:spPr>
          <a:xfrm>
            <a:off x="257778" y="3420818"/>
            <a:ext cx="6460499" cy="2903381"/>
          </a:xfrm>
          <a:prstGeom prst="rect">
            <a:avLst/>
          </a:prstGeom>
        </p:spPr>
      </p:pic>
      <p:sp>
        <p:nvSpPr>
          <p:cNvPr id="12" name="Oval 34">
            <a:extLst>
              <a:ext uri="{FF2B5EF4-FFF2-40B4-BE49-F238E27FC236}">
                <a16:creationId xmlns:a16="http://schemas.microsoft.com/office/drawing/2014/main" id="{E26CF6E2-D9E9-75B9-BF25-6DC310D8979F}"/>
              </a:ext>
            </a:extLst>
          </p:cNvPr>
          <p:cNvSpPr/>
          <p:nvPr/>
        </p:nvSpPr>
        <p:spPr>
          <a:xfrm>
            <a:off x="7099761" y="486102"/>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1</a:t>
            </a:r>
          </a:p>
        </p:txBody>
      </p:sp>
      <p:sp>
        <p:nvSpPr>
          <p:cNvPr id="14" name="Oval 34">
            <a:extLst>
              <a:ext uri="{FF2B5EF4-FFF2-40B4-BE49-F238E27FC236}">
                <a16:creationId xmlns:a16="http://schemas.microsoft.com/office/drawing/2014/main" id="{B160FA21-2F20-E9AC-6E67-43F40FCFF4C1}"/>
              </a:ext>
            </a:extLst>
          </p:cNvPr>
          <p:cNvSpPr/>
          <p:nvPr/>
        </p:nvSpPr>
        <p:spPr>
          <a:xfrm>
            <a:off x="11661028" y="4242440"/>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2</a:t>
            </a:r>
          </a:p>
        </p:txBody>
      </p:sp>
      <p:sp>
        <p:nvSpPr>
          <p:cNvPr id="16" name="Oval 34">
            <a:extLst>
              <a:ext uri="{FF2B5EF4-FFF2-40B4-BE49-F238E27FC236}">
                <a16:creationId xmlns:a16="http://schemas.microsoft.com/office/drawing/2014/main" id="{7D257BB8-4976-4AEC-1936-77BF7EA81DE6}"/>
              </a:ext>
            </a:extLst>
          </p:cNvPr>
          <p:cNvSpPr/>
          <p:nvPr/>
        </p:nvSpPr>
        <p:spPr>
          <a:xfrm>
            <a:off x="2152127" y="5476665"/>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3</a:t>
            </a:r>
          </a:p>
        </p:txBody>
      </p:sp>
      <p:sp>
        <p:nvSpPr>
          <p:cNvPr id="18" name="TextBox 1">
            <a:extLst>
              <a:ext uri="{FF2B5EF4-FFF2-40B4-BE49-F238E27FC236}">
                <a16:creationId xmlns:a16="http://schemas.microsoft.com/office/drawing/2014/main" id="{2DE66C00-6B16-28DB-E54F-F8EBE8DA8141}"/>
              </a:ext>
            </a:extLst>
          </p:cNvPr>
          <p:cNvSpPr txBox="1"/>
          <p:nvPr/>
        </p:nvSpPr>
        <p:spPr>
          <a:xfrm flipV="1">
            <a:off x="9534187" y="2186650"/>
            <a:ext cx="1873089" cy="271066"/>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9" name="TextBox 1">
            <a:extLst>
              <a:ext uri="{FF2B5EF4-FFF2-40B4-BE49-F238E27FC236}">
                <a16:creationId xmlns:a16="http://schemas.microsoft.com/office/drawing/2014/main" id="{A4507067-3B7C-E770-904F-4D3B649C4AAA}"/>
              </a:ext>
            </a:extLst>
          </p:cNvPr>
          <p:cNvSpPr txBox="1"/>
          <p:nvPr/>
        </p:nvSpPr>
        <p:spPr>
          <a:xfrm flipV="1">
            <a:off x="11680666" y="4740960"/>
            <a:ext cx="349089" cy="324727"/>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385896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oter Placeholder 1">
            <a:extLst>
              <a:ext uri="{FF2B5EF4-FFF2-40B4-BE49-F238E27FC236}">
                <a16:creationId xmlns:a16="http://schemas.microsoft.com/office/drawing/2014/main" id="{1B6772EB-5A00-0748-7667-A7327EA41BF5}"/>
              </a:ext>
            </a:extLst>
          </p:cNvPr>
          <p:cNvSpPr>
            <a:spLocks noGrp="1"/>
          </p:cNvSpPr>
          <p:nvPr>
            <p:ph type="ftr" sz="quarter" idx="15"/>
          </p:nvPr>
        </p:nvSpPr>
        <p:spPr>
          <a:xfrm>
            <a:off x="2154574" y="6539480"/>
            <a:ext cx="6459117" cy="170333"/>
          </a:xfrm>
        </p:spPr>
        <p:txBody>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800" b="0" i="0" u="none" strike="noStrike" kern="1200" cap="all" spc="0" normalizeH="0" baseline="0" noProof="0">
                <a:ln>
                  <a:noFill/>
                </a:ln>
                <a:solidFill>
                  <a:prstClr val="black"/>
                </a:solidFill>
                <a:effectLst/>
                <a:uLnTx/>
                <a:uFillTx/>
                <a:latin typeface="Verdana" panose="020B0604030504040204" pitchFamily="34" charset="0"/>
                <a:ea typeface="Verdana" panose="020B0604030504040204" pitchFamily="34" charset="0"/>
              </a:rPr>
              <a:t>internal use</a:t>
            </a:r>
          </a:p>
        </p:txBody>
      </p:sp>
      <p:sp>
        <p:nvSpPr>
          <p:cNvPr id="2" name="TextBox 1">
            <a:extLst>
              <a:ext uri="{FF2B5EF4-FFF2-40B4-BE49-F238E27FC236}">
                <a16:creationId xmlns:a16="http://schemas.microsoft.com/office/drawing/2014/main" id="{DE20337E-6890-CCDA-DCDA-4DFABA540A2D}"/>
              </a:ext>
            </a:extLst>
          </p:cNvPr>
          <p:cNvSpPr txBox="1"/>
          <p:nvPr/>
        </p:nvSpPr>
        <p:spPr>
          <a:xfrm>
            <a:off x="68669" y="3729"/>
            <a:ext cx="120606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Attachment of a document under the 'Requirement'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(Antigen Identity)</a:t>
            </a: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73343" y="1083897"/>
            <a:ext cx="5505349" cy="2530566"/>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4. The document that must be attached can be selected from the user's  document (or any specific space from the user's machine).</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5.Once the document is selected, by clicking on 'upload' will attaches the document under the properties page.</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6. The uploaded document will appear directly under the attachments Icon.</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p:txBody>
      </p:sp>
      <p:pic>
        <p:nvPicPr>
          <p:cNvPr id="3" name="Image 2" descr="Une image contenant texte, capture d’écran, logiciel, Icône d’ordinateur&#10;&#10;Description générée automatiquement">
            <a:extLst>
              <a:ext uri="{FF2B5EF4-FFF2-40B4-BE49-F238E27FC236}">
                <a16:creationId xmlns:a16="http://schemas.microsoft.com/office/drawing/2014/main" id="{04B7B2F7-1E45-E574-D67E-59E4B0948D11}"/>
              </a:ext>
            </a:extLst>
          </p:cNvPr>
          <p:cNvPicPr>
            <a:picLocks noChangeAspect="1"/>
          </p:cNvPicPr>
          <p:nvPr/>
        </p:nvPicPr>
        <p:blipFill>
          <a:blip r:embed="rId3"/>
          <a:stretch>
            <a:fillRect/>
          </a:stretch>
        </p:blipFill>
        <p:spPr>
          <a:xfrm>
            <a:off x="5524231" y="485038"/>
            <a:ext cx="6617058" cy="3730715"/>
          </a:xfrm>
          <a:prstGeom prst="rect">
            <a:avLst/>
          </a:prstGeom>
        </p:spPr>
      </p:pic>
      <p:pic>
        <p:nvPicPr>
          <p:cNvPr id="4" name="Image 3" descr="Une image contenant texte, capture d’écran, Police, nombre&#10;&#10;Description générée automatiquement">
            <a:extLst>
              <a:ext uri="{FF2B5EF4-FFF2-40B4-BE49-F238E27FC236}">
                <a16:creationId xmlns:a16="http://schemas.microsoft.com/office/drawing/2014/main" id="{68584984-3A4C-AECC-9E1F-24A3972DEE39}"/>
              </a:ext>
            </a:extLst>
          </p:cNvPr>
          <p:cNvPicPr>
            <a:picLocks noChangeAspect="1"/>
          </p:cNvPicPr>
          <p:nvPr/>
        </p:nvPicPr>
        <p:blipFill>
          <a:blip r:embed="rId4"/>
          <a:stretch>
            <a:fillRect/>
          </a:stretch>
        </p:blipFill>
        <p:spPr>
          <a:xfrm>
            <a:off x="6102573" y="3445502"/>
            <a:ext cx="3936374" cy="3229645"/>
          </a:xfrm>
          <a:prstGeom prst="rect">
            <a:avLst/>
          </a:prstGeom>
        </p:spPr>
      </p:pic>
      <p:sp>
        <p:nvSpPr>
          <p:cNvPr id="6" name="TextBox 1">
            <a:extLst>
              <a:ext uri="{FF2B5EF4-FFF2-40B4-BE49-F238E27FC236}">
                <a16:creationId xmlns:a16="http://schemas.microsoft.com/office/drawing/2014/main" id="{9DCA3F78-83B1-80BD-4618-726739977665}"/>
              </a:ext>
            </a:extLst>
          </p:cNvPr>
          <p:cNvSpPr txBox="1"/>
          <p:nvPr/>
        </p:nvSpPr>
        <p:spPr>
          <a:xfrm flipV="1">
            <a:off x="6733032" y="2079326"/>
            <a:ext cx="1873089" cy="271066"/>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1" name="TextBox 1">
            <a:extLst>
              <a:ext uri="{FF2B5EF4-FFF2-40B4-BE49-F238E27FC236}">
                <a16:creationId xmlns:a16="http://schemas.microsoft.com/office/drawing/2014/main" id="{82520674-1D11-E7B7-8C99-916F91DA0FC8}"/>
              </a:ext>
            </a:extLst>
          </p:cNvPr>
          <p:cNvSpPr txBox="1"/>
          <p:nvPr/>
        </p:nvSpPr>
        <p:spPr>
          <a:xfrm flipV="1">
            <a:off x="8289229" y="6404480"/>
            <a:ext cx="1873089" cy="271066"/>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pic>
        <p:nvPicPr>
          <p:cNvPr id="5" name="Image 4" descr="Une image contenant texte, capture d’écran, Police, nombre&#10;&#10;Description générée automatiquement">
            <a:extLst>
              <a:ext uri="{FF2B5EF4-FFF2-40B4-BE49-F238E27FC236}">
                <a16:creationId xmlns:a16="http://schemas.microsoft.com/office/drawing/2014/main" id="{5D0EE720-4775-E54E-6C6A-0231749D6459}"/>
              </a:ext>
            </a:extLst>
          </p:cNvPr>
          <p:cNvPicPr>
            <a:picLocks noChangeAspect="1"/>
          </p:cNvPicPr>
          <p:nvPr/>
        </p:nvPicPr>
        <p:blipFill>
          <a:blip r:embed="rId5"/>
          <a:stretch>
            <a:fillRect/>
          </a:stretch>
        </p:blipFill>
        <p:spPr>
          <a:xfrm>
            <a:off x="71840" y="3432287"/>
            <a:ext cx="5694744" cy="2547736"/>
          </a:xfrm>
          <a:prstGeom prst="rect">
            <a:avLst/>
          </a:prstGeom>
        </p:spPr>
      </p:pic>
      <p:sp>
        <p:nvSpPr>
          <p:cNvPr id="8" name="TextBox 1">
            <a:extLst>
              <a:ext uri="{FF2B5EF4-FFF2-40B4-BE49-F238E27FC236}">
                <a16:creationId xmlns:a16="http://schemas.microsoft.com/office/drawing/2014/main" id="{21D99A4F-345E-7065-740C-6A3BB3CA46AB}"/>
              </a:ext>
            </a:extLst>
          </p:cNvPr>
          <p:cNvSpPr txBox="1"/>
          <p:nvPr/>
        </p:nvSpPr>
        <p:spPr>
          <a:xfrm flipV="1">
            <a:off x="68215" y="4848284"/>
            <a:ext cx="3901511" cy="1129657"/>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2" name="TextBox 1">
            <a:extLst>
              <a:ext uri="{FF2B5EF4-FFF2-40B4-BE49-F238E27FC236}">
                <a16:creationId xmlns:a16="http://schemas.microsoft.com/office/drawing/2014/main" id="{DB37C76E-A09E-1393-1818-0406355726BF}"/>
              </a:ext>
            </a:extLst>
          </p:cNvPr>
          <p:cNvSpPr txBox="1"/>
          <p:nvPr/>
        </p:nvSpPr>
        <p:spPr>
          <a:xfrm flipV="1">
            <a:off x="3846017" y="4429720"/>
            <a:ext cx="864245" cy="421320"/>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4" name="Oval 34">
            <a:extLst>
              <a:ext uri="{FF2B5EF4-FFF2-40B4-BE49-F238E27FC236}">
                <a16:creationId xmlns:a16="http://schemas.microsoft.com/office/drawing/2014/main" id="{A8BBD009-5387-1736-1B42-710DA98905C0}"/>
              </a:ext>
            </a:extLst>
          </p:cNvPr>
          <p:cNvSpPr/>
          <p:nvPr/>
        </p:nvSpPr>
        <p:spPr>
          <a:xfrm>
            <a:off x="6541676" y="2181820"/>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4</a:t>
            </a:r>
          </a:p>
        </p:txBody>
      </p:sp>
      <p:sp>
        <p:nvSpPr>
          <p:cNvPr id="15" name="Oval 34">
            <a:extLst>
              <a:ext uri="{FF2B5EF4-FFF2-40B4-BE49-F238E27FC236}">
                <a16:creationId xmlns:a16="http://schemas.microsoft.com/office/drawing/2014/main" id="{256E77D8-E19C-49B3-5E5F-52DA701ABCAE}"/>
              </a:ext>
            </a:extLst>
          </p:cNvPr>
          <p:cNvSpPr/>
          <p:nvPr/>
        </p:nvSpPr>
        <p:spPr>
          <a:xfrm>
            <a:off x="10029704" y="6238665"/>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5</a:t>
            </a:r>
          </a:p>
        </p:txBody>
      </p:sp>
      <p:sp>
        <p:nvSpPr>
          <p:cNvPr id="16" name="Oval 34">
            <a:extLst>
              <a:ext uri="{FF2B5EF4-FFF2-40B4-BE49-F238E27FC236}">
                <a16:creationId xmlns:a16="http://schemas.microsoft.com/office/drawing/2014/main" id="{E0D59BB3-6DA3-6E03-42C1-D21D1B82315C}"/>
              </a:ext>
            </a:extLst>
          </p:cNvPr>
          <p:cNvSpPr/>
          <p:nvPr/>
        </p:nvSpPr>
        <p:spPr>
          <a:xfrm>
            <a:off x="4523986" y="4092186"/>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6</a:t>
            </a:r>
          </a:p>
        </p:txBody>
      </p:sp>
    </p:spTree>
    <p:extLst>
      <p:ext uri="{BB962C8B-B14F-4D97-AF65-F5344CB8AC3E}">
        <p14:creationId xmlns:p14="http://schemas.microsoft.com/office/powerpoint/2010/main" val="164586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A30858-B686-401F-8906-F70656F51B63}"/>
              </a:ext>
            </a:extLst>
          </p:cNvPr>
          <p:cNvSpPr>
            <a:spLocks noGrp="1"/>
          </p:cNvSpPr>
          <p:nvPr>
            <p:ph type="body" sz="quarter" idx="23"/>
          </p:nvPr>
        </p:nvSpPr>
        <p:spPr>
          <a:xfrm>
            <a:off x="1273148" y="2978068"/>
            <a:ext cx="10920867" cy="443199"/>
          </a:xfrm>
        </p:spPr>
        <p:txBody>
          <a:bodyPr vert="horz" lIns="0" tIns="0" rIns="0" bIns="0" rtlCol="0" anchor="t">
            <a:noAutofit/>
          </a:bodyPr>
          <a:lstStyle/>
          <a:p>
            <a:r>
              <a:rPr lang="en-US">
                <a:latin typeface="Verdana"/>
                <a:ea typeface="Verdana"/>
              </a:rPr>
              <a:t>Attaching QA Templates to a product family under Library</a:t>
            </a:r>
            <a:endParaRPr lang="en-US"/>
          </a:p>
        </p:txBody>
      </p:sp>
      <p:sp>
        <p:nvSpPr>
          <p:cNvPr id="6" name="Text Placeholder 5">
            <a:extLst>
              <a:ext uri="{FF2B5EF4-FFF2-40B4-BE49-F238E27FC236}">
                <a16:creationId xmlns:a16="http://schemas.microsoft.com/office/drawing/2014/main" id="{4D21DDFF-79D5-4F98-19D9-B30D6F2012F7}"/>
              </a:ext>
            </a:extLst>
          </p:cNvPr>
          <p:cNvSpPr>
            <a:spLocks noGrp="1"/>
          </p:cNvSpPr>
          <p:nvPr>
            <p:ph type="body" sz="quarter" idx="22"/>
          </p:nvPr>
        </p:nvSpPr>
        <p:spPr>
          <a:xfrm>
            <a:off x="420945" y="2891804"/>
            <a:ext cx="1118105" cy="443199"/>
          </a:xfrm>
        </p:spPr>
        <p:txBody>
          <a:bodyPr vert="horz" lIns="0" tIns="0" rIns="0" bIns="0" rtlCol="0" anchor="t">
            <a:noAutofit/>
          </a:bodyPr>
          <a:lstStyle/>
          <a:p>
            <a:r>
              <a:rPr lang="en-US">
                <a:latin typeface="Verdana"/>
                <a:ea typeface="Verdana"/>
              </a:rPr>
              <a:t>03</a:t>
            </a:r>
            <a:endParaRPr lang="en-US"/>
          </a:p>
          <a:p>
            <a:endParaRPr lang="en-US"/>
          </a:p>
        </p:txBody>
      </p:sp>
    </p:spTree>
    <p:extLst>
      <p:ext uri="{BB962C8B-B14F-4D97-AF65-F5344CB8AC3E}">
        <p14:creationId xmlns:p14="http://schemas.microsoft.com/office/powerpoint/2010/main" val="368777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oter Placeholder 1">
            <a:extLst>
              <a:ext uri="{FF2B5EF4-FFF2-40B4-BE49-F238E27FC236}">
                <a16:creationId xmlns:a16="http://schemas.microsoft.com/office/drawing/2014/main" id="{1B6772EB-5A00-0748-7667-A7327EA41BF5}"/>
              </a:ext>
            </a:extLst>
          </p:cNvPr>
          <p:cNvSpPr>
            <a:spLocks noGrp="1"/>
          </p:cNvSpPr>
          <p:nvPr>
            <p:ph type="ftr" sz="quarter" idx="15"/>
          </p:nvPr>
        </p:nvSpPr>
        <p:spPr>
          <a:xfrm>
            <a:off x="2154574" y="6539480"/>
            <a:ext cx="6459117" cy="170333"/>
          </a:xfrm>
        </p:spPr>
        <p:txBody>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800" b="0" i="0" u="none" strike="noStrike" kern="1200" cap="all" spc="0" normalizeH="0" baseline="0" noProof="0">
                <a:ln>
                  <a:noFill/>
                </a:ln>
                <a:solidFill>
                  <a:prstClr val="black"/>
                </a:solidFill>
                <a:effectLst/>
                <a:uLnTx/>
                <a:uFillTx/>
                <a:latin typeface="Verdana" panose="020B0604030504040204" pitchFamily="34" charset="0"/>
                <a:ea typeface="Verdana" panose="020B0604030504040204" pitchFamily="34" charset="0"/>
              </a:rPr>
              <a:t>internal use</a:t>
            </a:r>
          </a:p>
        </p:txBody>
      </p:sp>
      <p:sp>
        <p:nvSpPr>
          <p:cNvPr id="2" name="TextBox 1">
            <a:extLst>
              <a:ext uri="{FF2B5EF4-FFF2-40B4-BE49-F238E27FC236}">
                <a16:creationId xmlns:a16="http://schemas.microsoft.com/office/drawing/2014/main" id="{DE20337E-6890-CCDA-DCDA-4DFABA540A2D}"/>
              </a:ext>
            </a:extLst>
          </p:cNvPr>
          <p:cNvSpPr txBox="1"/>
          <p:nvPr/>
        </p:nvSpPr>
        <p:spPr>
          <a:xfrm>
            <a:off x="68669" y="272039"/>
            <a:ext cx="120606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Accessing Library and attaching the newly created template </a:t>
            </a:r>
            <a:endParaRPr kumimoji="0" lang="fr-FR" sz="1800" b="0" i="0" u="none" strike="noStrike" kern="1200" cap="none" spc="0" normalizeH="0" baseline="0" noProof="0">
              <a:ln>
                <a:noFill/>
              </a:ln>
              <a:solidFill>
                <a:prstClr val="black"/>
              </a:solidFill>
              <a:effectLst/>
              <a:uLnTx/>
              <a:uFillTx/>
              <a:latin typeface="Verdana"/>
              <a:ea typeface="+mn-ea"/>
              <a:cs typeface="+mn-cs"/>
            </a:endParaRP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1196788" y="4450053"/>
            <a:ext cx="9984214" cy="1954833"/>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1. </a:t>
            </a:r>
            <a:r>
              <a:rPr kumimoji="0" lang="en-US" sz="1300" b="0" i="0" u="none" strike="noStrike" kern="1200" cap="none" spc="0" normalizeH="0" baseline="0" noProof="0">
                <a:ln>
                  <a:noFill/>
                </a:ln>
                <a:solidFill>
                  <a:srgbClr val="000000"/>
                </a:solidFill>
                <a:effectLst/>
                <a:uLnTx/>
                <a:uFillTx/>
                <a:latin typeface="Verdana"/>
                <a:ea typeface="Verdana"/>
              </a:rPr>
              <a:t>Click on 3D compass.</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2. Search for IP classify &amp; Reuse </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3.Drag and Drop the 'IP classify &amp; Reuse' widget to the 'Dashboard'</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4. The widget will be appearing under the 'Dashboard' as shown in the above fig (3)</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p:txBody>
      </p:sp>
      <p:pic>
        <p:nvPicPr>
          <p:cNvPr id="17" name="Image 16" descr="Une image contenant texte, capture d’écran, logiciel, Icône d’ordinateur&#10;&#10;Description générée automatiquement">
            <a:extLst>
              <a:ext uri="{FF2B5EF4-FFF2-40B4-BE49-F238E27FC236}">
                <a16:creationId xmlns:a16="http://schemas.microsoft.com/office/drawing/2014/main" id="{91758C30-188E-3617-69E4-00EE67125C61}"/>
              </a:ext>
            </a:extLst>
          </p:cNvPr>
          <p:cNvPicPr>
            <a:picLocks noChangeAspect="1"/>
          </p:cNvPicPr>
          <p:nvPr/>
        </p:nvPicPr>
        <p:blipFill>
          <a:blip r:embed="rId3"/>
          <a:stretch>
            <a:fillRect/>
          </a:stretch>
        </p:blipFill>
        <p:spPr>
          <a:xfrm>
            <a:off x="-1" y="799388"/>
            <a:ext cx="11336868" cy="3303425"/>
          </a:xfrm>
          <a:prstGeom prst="rect">
            <a:avLst/>
          </a:prstGeom>
        </p:spPr>
      </p:pic>
      <p:sp>
        <p:nvSpPr>
          <p:cNvPr id="21" name="TextBox 1">
            <a:extLst>
              <a:ext uri="{FF2B5EF4-FFF2-40B4-BE49-F238E27FC236}">
                <a16:creationId xmlns:a16="http://schemas.microsoft.com/office/drawing/2014/main" id="{2A92EED3-139A-5560-0222-705B52181C61}"/>
              </a:ext>
            </a:extLst>
          </p:cNvPr>
          <p:cNvSpPr txBox="1"/>
          <p:nvPr/>
        </p:nvSpPr>
        <p:spPr>
          <a:xfrm flipV="1">
            <a:off x="332350" y="3726986"/>
            <a:ext cx="2244311" cy="421320"/>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cxnSp>
        <p:nvCxnSpPr>
          <p:cNvPr id="22" name="Connecteur droit avec flèche 21">
            <a:extLst>
              <a:ext uri="{FF2B5EF4-FFF2-40B4-BE49-F238E27FC236}">
                <a16:creationId xmlns:a16="http://schemas.microsoft.com/office/drawing/2014/main" id="{35AA66C8-BD97-C1DC-2E94-C13709E6E3F1}"/>
              </a:ext>
            </a:extLst>
          </p:cNvPr>
          <p:cNvCxnSpPr/>
          <p:nvPr/>
        </p:nvCxnSpPr>
        <p:spPr>
          <a:xfrm flipV="1">
            <a:off x="2590800" y="1828801"/>
            <a:ext cx="3581400" cy="2082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1">
            <a:extLst>
              <a:ext uri="{FF2B5EF4-FFF2-40B4-BE49-F238E27FC236}">
                <a16:creationId xmlns:a16="http://schemas.microsoft.com/office/drawing/2014/main" id="{18626D74-0E5F-AD0A-F056-67B1359FC2A4}"/>
              </a:ext>
            </a:extLst>
          </p:cNvPr>
          <p:cNvSpPr txBox="1"/>
          <p:nvPr/>
        </p:nvSpPr>
        <p:spPr>
          <a:xfrm flipV="1">
            <a:off x="213816" y="797519"/>
            <a:ext cx="1372245" cy="590653"/>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25" name="Oval 34">
            <a:extLst>
              <a:ext uri="{FF2B5EF4-FFF2-40B4-BE49-F238E27FC236}">
                <a16:creationId xmlns:a16="http://schemas.microsoft.com/office/drawing/2014/main" id="{1072CF94-FB47-89E7-90F8-87690082C31A}"/>
              </a:ext>
            </a:extLst>
          </p:cNvPr>
          <p:cNvSpPr/>
          <p:nvPr/>
        </p:nvSpPr>
        <p:spPr>
          <a:xfrm>
            <a:off x="2786" y="1221986"/>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1</a:t>
            </a:r>
          </a:p>
        </p:txBody>
      </p:sp>
      <p:sp>
        <p:nvSpPr>
          <p:cNvPr id="27" name="Oval 34">
            <a:extLst>
              <a:ext uri="{FF2B5EF4-FFF2-40B4-BE49-F238E27FC236}">
                <a16:creationId xmlns:a16="http://schemas.microsoft.com/office/drawing/2014/main" id="{D4525BCC-60E7-EF44-7272-5B88F22E1031}"/>
              </a:ext>
            </a:extLst>
          </p:cNvPr>
          <p:cNvSpPr/>
          <p:nvPr/>
        </p:nvSpPr>
        <p:spPr>
          <a:xfrm>
            <a:off x="138253" y="4109119"/>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2</a:t>
            </a:r>
          </a:p>
        </p:txBody>
      </p:sp>
      <p:sp>
        <p:nvSpPr>
          <p:cNvPr id="28" name="Oval 34">
            <a:extLst>
              <a:ext uri="{FF2B5EF4-FFF2-40B4-BE49-F238E27FC236}">
                <a16:creationId xmlns:a16="http://schemas.microsoft.com/office/drawing/2014/main" id="{26694E64-1C0F-ED24-949C-603C7CF1A141}"/>
              </a:ext>
            </a:extLst>
          </p:cNvPr>
          <p:cNvSpPr/>
          <p:nvPr/>
        </p:nvSpPr>
        <p:spPr>
          <a:xfrm>
            <a:off x="5387586" y="1992452"/>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3</a:t>
            </a:r>
          </a:p>
        </p:txBody>
      </p:sp>
    </p:spTree>
    <p:extLst>
      <p:ext uri="{BB962C8B-B14F-4D97-AF65-F5344CB8AC3E}">
        <p14:creationId xmlns:p14="http://schemas.microsoft.com/office/powerpoint/2010/main" val="205336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oter Placeholder 1">
            <a:extLst>
              <a:ext uri="{FF2B5EF4-FFF2-40B4-BE49-F238E27FC236}">
                <a16:creationId xmlns:a16="http://schemas.microsoft.com/office/drawing/2014/main" id="{1B6772EB-5A00-0748-7667-A7327EA41BF5}"/>
              </a:ext>
            </a:extLst>
          </p:cNvPr>
          <p:cNvSpPr>
            <a:spLocks noGrp="1"/>
          </p:cNvSpPr>
          <p:nvPr>
            <p:ph type="ftr" sz="quarter" idx="15"/>
          </p:nvPr>
        </p:nvSpPr>
        <p:spPr>
          <a:xfrm>
            <a:off x="2154574" y="6539480"/>
            <a:ext cx="6459117" cy="170333"/>
          </a:xfrm>
        </p:spPr>
        <p:txBody>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800" b="0" i="0" u="none" strike="noStrike" kern="1200" cap="all" spc="0" normalizeH="0" baseline="0" noProof="0">
                <a:ln>
                  <a:noFill/>
                </a:ln>
                <a:solidFill>
                  <a:prstClr val="black"/>
                </a:solidFill>
                <a:effectLst/>
                <a:uLnTx/>
                <a:uFillTx/>
                <a:latin typeface="Verdana" panose="020B0604030504040204" pitchFamily="34" charset="0"/>
                <a:ea typeface="Verdana" panose="020B0604030504040204" pitchFamily="34" charset="0"/>
              </a:rPr>
              <a:t>internal use</a:t>
            </a:r>
          </a:p>
        </p:txBody>
      </p:sp>
      <p:sp>
        <p:nvSpPr>
          <p:cNvPr id="2" name="TextBox 1">
            <a:extLst>
              <a:ext uri="{FF2B5EF4-FFF2-40B4-BE49-F238E27FC236}">
                <a16:creationId xmlns:a16="http://schemas.microsoft.com/office/drawing/2014/main" id="{DE20337E-6890-CCDA-DCDA-4DFABA540A2D}"/>
              </a:ext>
            </a:extLst>
          </p:cNvPr>
          <p:cNvSpPr txBox="1"/>
          <p:nvPr/>
        </p:nvSpPr>
        <p:spPr>
          <a:xfrm>
            <a:off x="58900" y="260641"/>
            <a:ext cx="120606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Accessing Library and attaching the newly created template </a:t>
            </a:r>
            <a:endParaRPr kumimoji="0" lang="fr-FR" sz="1800" b="0" i="0" u="none" strike="noStrike" kern="1200" cap="none" spc="0" normalizeH="0" baseline="0" noProof="0">
              <a:ln>
                <a:noFill/>
              </a:ln>
              <a:solidFill>
                <a:prstClr val="black"/>
              </a:solidFill>
              <a:effectLst/>
              <a:uLnTx/>
              <a:uFillTx/>
              <a:latin typeface="Verdana"/>
              <a:ea typeface="+mn-ea"/>
              <a:cs typeface="+mn-cs"/>
            </a:endParaRP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113055" y="2149236"/>
            <a:ext cx="5086247" cy="3383583"/>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1. </a:t>
            </a:r>
            <a:r>
              <a:rPr kumimoji="0" lang="en-US" sz="1300" b="0" i="0" u="none" strike="noStrike" kern="1200" cap="none" spc="0" normalizeH="0" baseline="0" noProof="0">
                <a:ln>
                  <a:noFill/>
                </a:ln>
                <a:solidFill>
                  <a:srgbClr val="000000"/>
                </a:solidFill>
                <a:effectLst/>
                <a:uLnTx/>
                <a:uFillTx/>
                <a:latin typeface="Verdana"/>
                <a:ea typeface="Verdana"/>
              </a:rPr>
              <a:t>Click on Libraries.</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2. And Click on 'Product Family', Which opens the contents associated with the product Family</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3. Then click on the Microbial</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p:txBody>
      </p:sp>
      <p:pic>
        <p:nvPicPr>
          <p:cNvPr id="3" name="Image 2" descr="Une image contenant texte, capture d’écran, Police, nombre&#10;&#10;Description générée automatiquement">
            <a:extLst>
              <a:ext uri="{FF2B5EF4-FFF2-40B4-BE49-F238E27FC236}">
                <a16:creationId xmlns:a16="http://schemas.microsoft.com/office/drawing/2014/main" id="{789FAAD1-1AE2-4450-60CD-A313D80EF044}"/>
              </a:ext>
            </a:extLst>
          </p:cNvPr>
          <p:cNvPicPr>
            <a:picLocks noChangeAspect="1"/>
          </p:cNvPicPr>
          <p:nvPr/>
        </p:nvPicPr>
        <p:blipFill>
          <a:blip r:embed="rId3"/>
          <a:stretch>
            <a:fillRect/>
          </a:stretch>
        </p:blipFill>
        <p:spPr>
          <a:xfrm>
            <a:off x="5309658" y="1057805"/>
            <a:ext cx="6826250" cy="1948392"/>
          </a:xfrm>
          <a:prstGeom prst="rect">
            <a:avLst/>
          </a:prstGeom>
        </p:spPr>
      </p:pic>
      <p:pic>
        <p:nvPicPr>
          <p:cNvPr id="4" name="Image 3" descr="Une image contenant texte, capture d’écran, Police, nombre&#10;&#10;Description générée automatiquement">
            <a:extLst>
              <a:ext uri="{FF2B5EF4-FFF2-40B4-BE49-F238E27FC236}">
                <a16:creationId xmlns:a16="http://schemas.microsoft.com/office/drawing/2014/main" id="{D0FC0A6F-D8FF-208F-4758-BF9B57429873}"/>
              </a:ext>
            </a:extLst>
          </p:cNvPr>
          <p:cNvPicPr>
            <a:picLocks noChangeAspect="1"/>
          </p:cNvPicPr>
          <p:nvPr/>
        </p:nvPicPr>
        <p:blipFill>
          <a:blip r:embed="rId4"/>
          <a:stretch>
            <a:fillRect/>
          </a:stretch>
        </p:blipFill>
        <p:spPr>
          <a:xfrm>
            <a:off x="5979581" y="3605742"/>
            <a:ext cx="5943601" cy="2194984"/>
          </a:xfrm>
          <a:prstGeom prst="rect">
            <a:avLst/>
          </a:prstGeom>
        </p:spPr>
      </p:pic>
      <p:sp>
        <p:nvSpPr>
          <p:cNvPr id="6" name="Oval 34">
            <a:extLst>
              <a:ext uri="{FF2B5EF4-FFF2-40B4-BE49-F238E27FC236}">
                <a16:creationId xmlns:a16="http://schemas.microsoft.com/office/drawing/2014/main" id="{701E3E1B-7CC9-8AF4-0491-66A6E8485EF5}"/>
              </a:ext>
            </a:extLst>
          </p:cNvPr>
          <p:cNvSpPr/>
          <p:nvPr/>
        </p:nvSpPr>
        <p:spPr>
          <a:xfrm>
            <a:off x="5194761" y="2317019"/>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1</a:t>
            </a:r>
          </a:p>
        </p:txBody>
      </p:sp>
      <p:sp>
        <p:nvSpPr>
          <p:cNvPr id="10" name="Oval 34">
            <a:extLst>
              <a:ext uri="{FF2B5EF4-FFF2-40B4-BE49-F238E27FC236}">
                <a16:creationId xmlns:a16="http://schemas.microsoft.com/office/drawing/2014/main" id="{78EA39B2-FAC9-7535-5E15-353D9B690E94}"/>
              </a:ext>
            </a:extLst>
          </p:cNvPr>
          <p:cNvSpPr/>
          <p:nvPr/>
        </p:nvSpPr>
        <p:spPr>
          <a:xfrm>
            <a:off x="10020761" y="2147686"/>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2</a:t>
            </a:r>
          </a:p>
        </p:txBody>
      </p:sp>
      <p:sp>
        <p:nvSpPr>
          <p:cNvPr id="11" name="Oval 34">
            <a:extLst>
              <a:ext uri="{FF2B5EF4-FFF2-40B4-BE49-F238E27FC236}">
                <a16:creationId xmlns:a16="http://schemas.microsoft.com/office/drawing/2014/main" id="{9EFB5844-DD9F-95B2-FE2E-F25082E2BDEF}"/>
              </a:ext>
            </a:extLst>
          </p:cNvPr>
          <p:cNvSpPr/>
          <p:nvPr/>
        </p:nvSpPr>
        <p:spPr>
          <a:xfrm>
            <a:off x="10020760" y="4370186"/>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3</a:t>
            </a:r>
          </a:p>
        </p:txBody>
      </p:sp>
      <p:sp>
        <p:nvSpPr>
          <p:cNvPr id="13" name="TextBox 1">
            <a:extLst>
              <a:ext uri="{FF2B5EF4-FFF2-40B4-BE49-F238E27FC236}">
                <a16:creationId xmlns:a16="http://schemas.microsoft.com/office/drawing/2014/main" id="{DD989E54-C80A-7E21-3937-F86A11BE58B7}"/>
              </a:ext>
            </a:extLst>
          </p:cNvPr>
          <p:cNvSpPr txBox="1"/>
          <p:nvPr/>
        </p:nvSpPr>
        <p:spPr>
          <a:xfrm flipV="1">
            <a:off x="8151199" y="2195743"/>
            <a:ext cx="1873089" cy="271066"/>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5" name="TextBox 1">
            <a:extLst>
              <a:ext uri="{FF2B5EF4-FFF2-40B4-BE49-F238E27FC236}">
                <a16:creationId xmlns:a16="http://schemas.microsoft.com/office/drawing/2014/main" id="{92E09C81-D479-355C-D80C-8BEF5AE99419}"/>
              </a:ext>
            </a:extLst>
          </p:cNvPr>
          <p:cNvSpPr txBox="1"/>
          <p:nvPr/>
        </p:nvSpPr>
        <p:spPr>
          <a:xfrm flipV="1">
            <a:off x="8447532" y="4703992"/>
            <a:ext cx="1873089" cy="271066"/>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755165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oter Placeholder 1">
            <a:extLst>
              <a:ext uri="{FF2B5EF4-FFF2-40B4-BE49-F238E27FC236}">
                <a16:creationId xmlns:a16="http://schemas.microsoft.com/office/drawing/2014/main" id="{1B6772EB-5A00-0748-7667-A7327EA41BF5}"/>
              </a:ext>
            </a:extLst>
          </p:cNvPr>
          <p:cNvSpPr>
            <a:spLocks noGrp="1"/>
          </p:cNvSpPr>
          <p:nvPr>
            <p:ph type="ftr" sz="quarter" idx="15"/>
          </p:nvPr>
        </p:nvSpPr>
        <p:spPr>
          <a:xfrm>
            <a:off x="2154574" y="6539480"/>
            <a:ext cx="6459117" cy="170333"/>
          </a:xfrm>
        </p:spPr>
        <p:txBody>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800" b="0" i="0" u="none" strike="noStrike" kern="1200" cap="all" spc="0" normalizeH="0" baseline="0" noProof="0">
                <a:ln>
                  <a:noFill/>
                </a:ln>
                <a:solidFill>
                  <a:prstClr val="black"/>
                </a:solidFill>
                <a:effectLst/>
                <a:uLnTx/>
                <a:uFillTx/>
                <a:latin typeface="Verdana" panose="020B0604030504040204" pitchFamily="34" charset="0"/>
                <a:ea typeface="Verdana" panose="020B0604030504040204" pitchFamily="34" charset="0"/>
              </a:rPr>
              <a:t>internal use</a:t>
            </a:r>
          </a:p>
        </p:txBody>
      </p:sp>
      <p:sp>
        <p:nvSpPr>
          <p:cNvPr id="2" name="TextBox 1">
            <a:extLst>
              <a:ext uri="{FF2B5EF4-FFF2-40B4-BE49-F238E27FC236}">
                <a16:creationId xmlns:a16="http://schemas.microsoft.com/office/drawing/2014/main" id="{DE20337E-6890-CCDA-DCDA-4DFABA540A2D}"/>
              </a:ext>
            </a:extLst>
          </p:cNvPr>
          <p:cNvSpPr txBox="1"/>
          <p:nvPr/>
        </p:nvSpPr>
        <p:spPr>
          <a:xfrm>
            <a:off x="68669" y="-3128"/>
            <a:ext cx="120606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Accessing Library and attaching the newly created template </a:t>
            </a:r>
            <a:endParaRPr kumimoji="0" lang="fr-FR" sz="1800" b="0" i="0" u="none" strike="noStrike" kern="1200" cap="none" spc="0" normalizeH="0" baseline="0" noProof="0">
              <a:ln>
                <a:noFill/>
              </a:ln>
              <a:solidFill>
                <a:prstClr val="black"/>
              </a:solidFill>
              <a:effectLst/>
              <a:uLnTx/>
              <a:uFillTx/>
              <a:latin typeface="Verdana"/>
              <a:ea typeface="+mn-ea"/>
              <a:cs typeface="+mn-cs"/>
            </a:endParaRP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197722" y="4752736"/>
            <a:ext cx="11796080" cy="1499750"/>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4. </a:t>
            </a:r>
            <a:r>
              <a:rPr kumimoji="0" lang="en-US" sz="1300" b="0" i="0" u="none" strike="noStrike" kern="1200" cap="none" spc="0" normalizeH="0" baseline="0" noProof="0">
                <a:ln>
                  <a:noFill/>
                </a:ln>
                <a:solidFill>
                  <a:srgbClr val="000000"/>
                </a:solidFill>
                <a:effectLst/>
                <a:uLnTx/>
                <a:uFillTx/>
                <a:latin typeface="Verdana"/>
                <a:ea typeface="Verdana"/>
              </a:rPr>
              <a:t>The Created  '</a:t>
            </a:r>
            <a:r>
              <a:rPr kumimoji="0" lang="en-US" sz="1300" b="0" i="0" u="none" strike="noStrike" kern="1200" cap="none" spc="0" normalizeH="0" baseline="0" noProof="0" err="1">
                <a:ln>
                  <a:noFill/>
                </a:ln>
                <a:solidFill>
                  <a:srgbClr val="000000"/>
                </a:solidFill>
                <a:effectLst/>
                <a:uLnTx/>
                <a:uFillTx/>
                <a:latin typeface="Verdana"/>
                <a:ea typeface="Verdana"/>
              </a:rPr>
              <a:t>QA_Attribute_TEmplate</a:t>
            </a:r>
            <a:r>
              <a:rPr kumimoji="0" lang="en-US" sz="1300" b="0" i="0" u="none" strike="noStrike" kern="1200" cap="none" spc="0" normalizeH="0" baseline="0" noProof="0">
                <a:ln>
                  <a:noFill/>
                </a:ln>
                <a:solidFill>
                  <a:srgbClr val="000000"/>
                </a:solidFill>
                <a:effectLst/>
                <a:uLnTx/>
                <a:uFillTx/>
                <a:latin typeface="Verdana"/>
                <a:ea typeface="Verdana"/>
              </a:rPr>
              <a:t>. Is drag and dropped from the 'Requirement structure Editor' widget to the </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    Conjugated Nanobodies (Which is a subfamily of Microbial).</a:t>
            </a: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5.And the added template will reflect under the structure as in the above Fig (5).</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p:txBody>
      </p:sp>
      <p:pic>
        <p:nvPicPr>
          <p:cNvPr id="7" name="Image 6" descr="Une image contenant texte, capture d’écran, Police, nombre&#10;&#10;Description générée automatiquement">
            <a:extLst>
              <a:ext uri="{FF2B5EF4-FFF2-40B4-BE49-F238E27FC236}">
                <a16:creationId xmlns:a16="http://schemas.microsoft.com/office/drawing/2014/main" id="{F0CB04E0-66D6-C821-78CB-68191F6A50A1}"/>
              </a:ext>
            </a:extLst>
          </p:cNvPr>
          <p:cNvPicPr>
            <a:picLocks noChangeAspect="1"/>
          </p:cNvPicPr>
          <p:nvPr/>
        </p:nvPicPr>
        <p:blipFill>
          <a:blip r:embed="rId3"/>
          <a:stretch>
            <a:fillRect/>
          </a:stretch>
        </p:blipFill>
        <p:spPr>
          <a:xfrm>
            <a:off x="370417" y="904776"/>
            <a:ext cx="11281834" cy="2910615"/>
          </a:xfrm>
          <a:prstGeom prst="rect">
            <a:avLst/>
          </a:prstGeom>
        </p:spPr>
      </p:pic>
      <p:cxnSp>
        <p:nvCxnSpPr>
          <p:cNvPr id="5" name="Connecteur droit avec flèche 4">
            <a:extLst>
              <a:ext uri="{FF2B5EF4-FFF2-40B4-BE49-F238E27FC236}">
                <a16:creationId xmlns:a16="http://schemas.microsoft.com/office/drawing/2014/main" id="{EDBF4A2F-907A-DC1A-CC35-DDCDB9927840}"/>
              </a:ext>
            </a:extLst>
          </p:cNvPr>
          <p:cNvCxnSpPr/>
          <p:nvPr/>
        </p:nvCxnSpPr>
        <p:spPr>
          <a:xfrm flipH="1">
            <a:off x="3494617" y="2410884"/>
            <a:ext cx="5361516" cy="1253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D6621C77-0D03-2589-BAF7-7CBCC9EBAEFF}"/>
              </a:ext>
            </a:extLst>
          </p:cNvPr>
          <p:cNvSpPr txBox="1"/>
          <p:nvPr/>
        </p:nvSpPr>
        <p:spPr>
          <a:xfrm rot="-1020000">
            <a:off x="6950604" y="2169583"/>
            <a:ext cx="17343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FF0000"/>
                </a:solidFill>
                <a:effectLst/>
                <a:uLnTx/>
                <a:uFillTx/>
                <a:latin typeface="Verdana"/>
                <a:ea typeface="Verdana"/>
                <a:cs typeface="+mn-cs"/>
              </a:rPr>
              <a:t>Drag &amp; Drop</a:t>
            </a:r>
          </a:p>
        </p:txBody>
      </p:sp>
      <p:sp>
        <p:nvSpPr>
          <p:cNvPr id="10" name="Oval 34">
            <a:extLst>
              <a:ext uri="{FF2B5EF4-FFF2-40B4-BE49-F238E27FC236}">
                <a16:creationId xmlns:a16="http://schemas.microsoft.com/office/drawing/2014/main" id="{53ADDC1C-6F83-5A69-BE32-3AFE8D50704D}"/>
              </a:ext>
            </a:extLst>
          </p:cNvPr>
          <p:cNvSpPr/>
          <p:nvPr/>
        </p:nvSpPr>
        <p:spPr>
          <a:xfrm>
            <a:off x="8422678" y="1713769"/>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4</a:t>
            </a:r>
          </a:p>
        </p:txBody>
      </p:sp>
      <p:sp>
        <p:nvSpPr>
          <p:cNvPr id="12" name="TextBox 1">
            <a:extLst>
              <a:ext uri="{FF2B5EF4-FFF2-40B4-BE49-F238E27FC236}">
                <a16:creationId xmlns:a16="http://schemas.microsoft.com/office/drawing/2014/main" id="{3D04A5DC-9D4E-A95F-1D4C-FC4DDA1EC074}"/>
              </a:ext>
            </a:extLst>
          </p:cNvPr>
          <p:cNvSpPr txBox="1"/>
          <p:nvPr/>
        </p:nvSpPr>
        <p:spPr>
          <a:xfrm flipV="1">
            <a:off x="3854366" y="2227493"/>
            <a:ext cx="1989505" cy="398066"/>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3" name="Oval 34">
            <a:extLst>
              <a:ext uri="{FF2B5EF4-FFF2-40B4-BE49-F238E27FC236}">
                <a16:creationId xmlns:a16="http://schemas.microsoft.com/office/drawing/2014/main" id="{9D65CE25-C391-899E-8DEF-59394AA66A2B}"/>
              </a:ext>
            </a:extLst>
          </p:cNvPr>
          <p:cNvSpPr/>
          <p:nvPr/>
        </p:nvSpPr>
        <p:spPr>
          <a:xfrm>
            <a:off x="4464511" y="1883102"/>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5</a:t>
            </a:r>
          </a:p>
        </p:txBody>
      </p:sp>
    </p:spTree>
    <p:extLst>
      <p:ext uri="{BB962C8B-B14F-4D97-AF65-F5344CB8AC3E}">
        <p14:creationId xmlns:p14="http://schemas.microsoft.com/office/powerpoint/2010/main" val="413810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A30858-B686-401F-8906-F70656F51B63}"/>
              </a:ext>
            </a:extLst>
          </p:cNvPr>
          <p:cNvSpPr>
            <a:spLocks noGrp="1"/>
          </p:cNvSpPr>
          <p:nvPr>
            <p:ph type="body" sz="quarter" idx="23"/>
          </p:nvPr>
        </p:nvSpPr>
        <p:spPr>
          <a:xfrm>
            <a:off x="1273148" y="2978068"/>
            <a:ext cx="10920867" cy="443199"/>
          </a:xfrm>
        </p:spPr>
        <p:txBody>
          <a:bodyPr vert="horz" lIns="0" tIns="0" rIns="0" bIns="0" rtlCol="0" anchor="t">
            <a:noAutofit/>
          </a:bodyPr>
          <a:lstStyle/>
          <a:p>
            <a:r>
              <a:rPr lang="en-US">
                <a:latin typeface="Verdana"/>
                <a:ea typeface="Verdana"/>
              </a:rPr>
              <a:t>'Release' of Quality Attribute Template</a:t>
            </a:r>
            <a:endParaRPr lang="en-US"/>
          </a:p>
        </p:txBody>
      </p:sp>
      <p:sp>
        <p:nvSpPr>
          <p:cNvPr id="6" name="Text Placeholder 5">
            <a:extLst>
              <a:ext uri="{FF2B5EF4-FFF2-40B4-BE49-F238E27FC236}">
                <a16:creationId xmlns:a16="http://schemas.microsoft.com/office/drawing/2014/main" id="{4D21DDFF-79D5-4F98-19D9-B30D6F2012F7}"/>
              </a:ext>
            </a:extLst>
          </p:cNvPr>
          <p:cNvSpPr>
            <a:spLocks noGrp="1"/>
          </p:cNvSpPr>
          <p:nvPr>
            <p:ph type="body" sz="quarter" idx="22"/>
          </p:nvPr>
        </p:nvSpPr>
        <p:spPr>
          <a:xfrm>
            <a:off x="420945" y="2891804"/>
            <a:ext cx="1118105" cy="443199"/>
          </a:xfrm>
        </p:spPr>
        <p:txBody>
          <a:bodyPr vert="horz" lIns="0" tIns="0" rIns="0" bIns="0" rtlCol="0" anchor="t">
            <a:noAutofit/>
          </a:bodyPr>
          <a:lstStyle/>
          <a:p>
            <a:r>
              <a:rPr lang="en-US">
                <a:latin typeface="Verdana"/>
                <a:ea typeface="Verdana"/>
              </a:rPr>
              <a:t>04</a:t>
            </a:r>
            <a:endParaRPr lang="en-US"/>
          </a:p>
          <a:p>
            <a:endParaRPr lang="en-US"/>
          </a:p>
        </p:txBody>
      </p:sp>
    </p:spTree>
    <p:extLst>
      <p:ext uri="{BB962C8B-B14F-4D97-AF65-F5344CB8AC3E}">
        <p14:creationId xmlns:p14="http://schemas.microsoft.com/office/powerpoint/2010/main" val="425904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0337E-6890-CCDA-DCDA-4DFABA540A2D}"/>
              </a:ext>
            </a:extLst>
          </p:cNvPr>
          <p:cNvSpPr txBox="1"/>
          <p:nvPr/>
        </p:nvSpPr>
        <p:spPr>
          <a:xfrm>
            <a:off x="134521" y="250442"/>
            <a:ext cx="120606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Access of 'Change Execution' Widget for the 'Release' of attribute</a:t>
            </a:r>
            <a:endParaRPr kumimoji="0" lang="fr-FR" sz="1800" b="0" i="0" u="none" strike="noStrike" kern="1200" cap="none" spc="0" normalizeH="0" baseline="0" noProof="0">
              <a:ln>
                <a:noFill/>
              </a:ln>
              <a:solidFill>
                <a:prstClr val="black"/>
              </a:solidFill>
              <a:effectLst/>
              <a:uLnTx/>
              <a:uFillTx/>
              <a:latin typeface="Verdana"/>
              <a:ea typeface="+mn-ea"/>
              <a:cs typeface="+mn-cs"/>
            </a:endParaRP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129787" y="1867627"/>
            <a:ext cx="3924905" cy="3593603"/>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To 'Release' the created template it could be done via 'Change Execution Widget', To launch the widget the following steps are followed.</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r>
              <a:rPr kumimoji="0" lang="en-US" sz="1300" b="0" i="0" u="none" strike="noStrike" kern="1200" cap="none" spc="0" normalizeH="0" baseline="0" noProof="0">
                <a:ln>
                  <a:noFill/>
                </a:ln>
                <a:solidFill>
                  <a:prstClr val="black"/>
                </a:solidFill>
                <a:effectLst/>
                <a:uLnTx/>
                <a:uFillTx/>
                <a:latin typeface="Verdana"/>
                <a:ea typeface="Verdana"/>
              </a:rPr>
              <a:t>Through the 3DCompass the Widget 'Change Execution' could be searched.</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2. And The 'Change Execution' could be drag and dropped to the 'dashboard' (In this example scenario it will be 'New Tab').</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3. Once the widget is synchronized it will appear in the dashboard automatically as shown in the Fig4.</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p:txBody>
      </p:sp>
      <p:pic>
        <p:nvPicPr>
          <p:cNvPr id="3" name="Image 2" descr="Une image contenant texte, capture d’écran, logiciel, Icône d’ordinateur&#10;&#10;Description générée automatiquement">
            <a:extLst>
              <a:ext uri="{FF2B5EF4-FFF2-40B4-BE49-F238E27FC236}">
                <a16:creationId xmlns:a16="http://schemas.microsoft.com/office/drawing/2014/main" id="{FC23B6A9-8515-1DD5-E7C3-5727FFA16270}"/>
              </a:ext>
            </a:extLst>
          </p:cNvPr>
          <p:cNvPicPr>
            <a:picLocks noChangeAspect="1"/>
          </p:cNvPicPr>
          <p:nvPr/>
        </p:nvPicPr>
        <p:blipFill>
          <a:blip r:embed="rId3"/>
          <a:stretch>
            <a:fillRect/>
          </a:stretch>
        </p:blipFill>
        <p:spPr>
          <a:xfrm>
            <a:off x="4214518" y="846444"/>
            <a:ext cx="7911631" cy="3208372"/>
          </a:xfrm>
          <a:prstGeom prst="rect">
            <a:avLst/>
          </a:prstGeom>
        </p:spPr>
      </p:pic>
      <p:sp>
        <p:nvSpPr>
          <p:cNvPr id="5" name="Oval 34">
            <a:extLst>
              <a:ext uri="{FF2B5EF4-FFF2-40B4-BE49-F238E27FC236}">
                <a16:creationId xmlns:a16="http://schemas.microsoft.com/office/drawing/2014/main" id="{90214CDD-A4CE-D245-E21A-30974B28A170}"/>
              </a:ext>
            </a:extLst>
          </p:cNvPr>
          <p:cNvSpPr/>
          <p:nvPr/>
        </p:nvSpPr>
        <p:spPr>
          <a:xfrm>
            <a:off x="3680168" y="849463"/>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1</a:t>
            </a:r>
          </a:p>
        </p:txBody>
      </p:sp>
      <p:sp>
        <p:nvSpPr>
          <p:cNvPr id="7" name="TextBox 1">
            <a:extLst>
              <a:ext uri="{FF2B5EF4-FFF2-40B4-BE49-F238E27FC236}">
                <a16:creationId xmlns:a16="http://schemas.microsoft.com/office/drawing/2014/main" id="{F23D05BD-6CA1-2987-FD4A-640476F9FBBD}"/>
              </a:ext>
            </a:extLst>
          </p:cNvPr>
          <p:cNvSpPr txBox="1"/>
          <p:nvPr/>
        </p:nvSpPr>
        <p:spPr>
          <a:xfrm flipV="1">
            <a:off x="4211847" y="854011"/>
            <a:ext cx="851209" cy="520363"/>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8" name="TextBox 1">
            <a:extLst>
              <a:ext uri="{FF2B5EF4-FFF2-40B4-BE49-F238E27FC236}">
                <a16:creationId xmlns:a16="http://schemas.microsoft.com/office/drawing/2014/main" id="{14162130-2ADD-85F4-3042-E83A5BBDC979}"/>
              </a:ext>
            </a:extLst>
          </p:cNvPr>
          <p:cNvSpPr txBox="1"/>
          <p:nvPr/>
        </p:nvSpPr>
        <p:spPr>
          <a:xfrm flipV="1">
            <a:off x="7231625" y="1192678"/>
            <a:ext cx="832395" cy="266363"/>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0" name="Oval 34">
            <a:extLst>
              <a:ext uri="{FF2B5EF4-FFF2-40B4-BE49-F238E27FC236}">
                <a16:creationId xmlns:a16="http://schemas.microsoft.com/office/drawing/2014/main" id="{CDB69B50-092F-5B74-709B-91B9339DB230}"/>
              </a:ext>
            </a:extLst>
          </p:cNvPr>
          <p:cNvSpPr/>
          <p:nvPr/>
        </p:nvSpPr>
        <p:spPr>
          <a:xfrm>
            <a:off x="8064020" y="1150500"/>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2</a:t>
            </a:r>
          </a:p>
        </p:txBody>
      </p:sp>
      <p:sp>
        <p:nvSpPr>
          <p:cNvPr id="11" name="TextBox 1">
            <a:extLst>
              <a:ext uri="{FF2B5EF4-FFF2-40B4-BE49-F238E27FC236}">
                <a16:creationId xmlns:a16="http://schemas.microsoft.com/office/drawing/2014/main" id="{D6E8EC37-7462-76E5-2F1F-65D9406D6F2F}"/>
              </a:ext>
            </a:extLst>
          </p:cNvPr>
          <p:cNvSpPr txBox="1"/>
          <p:nvPr/>
        </p:nvSpPr>
        <p:spPr>
          <a:xfrm flipV="1">
            <a:off x="4381180" y="3535122"/>
            <a:ext cx="1302764" cy="520363"/>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2" name="Oval 34">
            <a:extLst>
              <a:ext uri="{FF2B5EF4-FFF2-40B4-BE49-F238E27FC236}">
                <a16:creationId xmlns:a16="http://schemas.microsoft.com/office/drawing/2014/main" id="{BF25D1F4-8F45-0924-E6AF-F4AA228CA3ED}"/>
              </a:ext>
            </a:extLst>
          </p:cNvPr>
          <p:cNvSpPr/>
          <p:nvPr/>
        </p:nvSpPr>
        <p:spPr>
          <a:xfrm>
            <a:off x="5721575" y="3624648"/>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3</a:t>
            </a:r>
          </a:p>
        </p:txBody>
      </p:sp>
      <p:cxnSp>
        <p:nvCxnSpPr>
          <p:cNvPr id="13" name="Connecteur droit avec flèche 12">
            <a:extLst>
              <a:ext uri="{FF2B5EF4-FFF2-40B4-BE49-F238E27FC236}">
                <a16:creationId xmlns:a16="http://schemas.microsoft.com/office/drawing/2014/main" id="{68D6E36F-4222-F7E0-CC43-09815D8E1FF5}"/>
              </a:ext>
            </a:extLst>
          </p:cNvPr>
          <p:cNvCxnSpPr/>
          <p:nvPr/>
        </p:nvCxnSpPr>
        <p:spPr>
          <a:xfrm flipV="1">
            <a:off x="6109170" y="2268125"/>
            <a:ext cx="4131733" cy="1409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Image 14" descr="Une image contenant texte, capture d’écran, logiciel, Icône d’ordinateur&#10;&#10;Description générée automatiquement">
            <a:extLst>
              <a:ext uri="{FF2B5EF4-FFF2-40B4-BE49-F238E27FC236}">
                <a16:creationId xmlns:a16="http://schemas.microsoft.com/office/drawing/2014/main" id="{3C99CF47-FB6C-1302-B791-F6786ABD3703}"/>
              </a:ext>
            </a:extLst>
          </p:cNvPr>
          <p:cNvPicPr>
            <a:picLocks noChangeAspect="1"/>
          </p:cNvPicPr>
          <p:nvPr/>
        </p:nvPicPr>
        <p:blipFill>
          <a:blip r:embed="rId4"/>
          <a:stretch>
            <a:fillRect/>
          </a:stretch>
        </p:blipFill>
        <p:spPr>
          <a:xfrm>
            <a:off x="5605697" y="4058883"/>
            <a:ext cx="6521568" cy="2794824"/>
          </a:xfrm>
          <a:prstGeom prst="rect">
            <a:avLst/>
          </a:prstGeom>
        </p:spPr>
      </p:pic>
      <p:sp>
        <p:nvSpPr>
          <p:cNvPr id="16" name="TextBox 1">
            <a:extLst>
              <a:ext uri="{FF2B5EF4-FFF2-40B4-BE49-F238E27FC236}">
                <a16:creationId xmlns:a16="http://schemas.microsoft.com/office/drawing/2014/main" id="{5FD1753A-214B-F6F6-4FC6-2B9BB4187DC8}"/>
              </a:ext>
            </a:extLst>
          </p:cNvPr>
          <p:cNvSpPr txBox="1"/>
          <p:nvPr/>
        </p:nvSpPr>
        <p:spPr>
          <a:xfrm flipV="1">
            <a:off x="8435773" y="4786308"/>
            <a:ext cx="2008320" cy="275770"/>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7" name="Oval 34">
            <a:extLst>
              <a:ext uri="{FF2B5EF4-FFF2-40B4-BE49-F238E27FC236}">
                <a16:creationId xmlns:a16="http://schemas.microsoft.com/office/drawing/2014/main" id="{81696FA3-1979-7895-450A-E9072EDB19C8}"/>
              </a:ext>
            </a:extLst>
          </p:cNvPr>
          <p:cNvSpPr/>
          <p:nvPr/>
        </p:nvSpPr>
        <p:spPr>
          <a:xfrm>
            <a:off x="9437501" y="5054574"/>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4</a:t>
            </a:r>
          </a:p>
        </p:txBody>
      </p:sp>
      <p:sp>
        <p:nvSpPr>
          <p:cNvPr id="19" name="ZoneTexte 18">
            <a:extLst>
              <a:ext uri="{FF2B5EF4-FFF2-40B4-BE49-F238E27FC236}">
                <a16:creationId xmlns:a16="http://schemas.microsoft.com/office/drawing/2014/main" id="{C5120F9B-6D40-E709-59DA-EC3420227CC1}"/>
              </a:ext>
            </a:extLst>
          </p:cNvPr>
          <p:cNvSpPr txBox="1"/>
          <p:nvPr/>
        </p:nvSpPr>
        <p:spPr>
          <a:xfrm rot="20580000">
            <a:off x="8746646" y="2233173"/>
            <a:ext cx="16967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FF0000"/>
                </a:solidFill>
                <a:effectLst/>
                <a:uLnTx/>
                <a:uFillTx/>
                <a:latin typeface="Verdana"/>
                <a:ea typeface="Verdana"/>
                <a:cs typeface="+mn-cs"/>
              </a:rPr>
              <a:t>Drag &amp; Drop</a:t>
            </a:r>
          </a:p>
        </p:txBody>
      </p:sp>
    </p:spTree>
    <p:extLst>
      <p:ext uri="{BB962C8B-B14F-4D97-AF65-F5344CB8AC3E}">
        <p14:creationId xmlns:p14="http://schemas.microsoft.com/office/powerpoint/2010/main" val="294910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0337E-6890-CCDA-DCDA-4DFABA540A2D}"/>
              </a:ext>
            </a:extLst>
          </p:cNvPr>
          <p:cNvSpPr txBox="1"/>
          <p:nvPr/>
        </p:nvSpPr>
        <p:spPr>
          <a:xfrm>
            <a:off x="68669" y="325701"/>
            <a:ext cx="120606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Access of 'Change Execution' Widget for the 'Release' of attribute</a:t>
            </a:r>
            <a:endParaRPr kumimoji="0" lang="en-US" sz="2800" b="0" i="0" u="none" strike="noStrike" kern="1200" cap="none" spc="0" normalizeH="0" baseline="0" noProof="0">
              <a:ln>
                <a:noFill/>
              </a:ln>
              <a:solidFill>
                <a:srgbClr val="000000"/>
              </a:solidFill>
              <a:effectLst/>
              <a:uLnTx/>
              <a:uFillTx/>
              <a:latin typeface="Verdana"/>
              <a:ea typeface="Verdan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23004C"/>
              </a:solidFill>
              <a:effectLst/>
              <a:uLnTx/>
              <a:uFillTx/>
              <a:latin typeface="Verdana"/>
              <a:ea typeface="Verdana"/>
              <a:cs typeface="+mn-cs"/>
            </a:endParaRP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73343" y="1717108"/>
            <a:ext cx="5505349" cy="2530566"/>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5. From Change the execution widget, create a 'New Change Action' .</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6.create a New change action with title name 'QA_TEMPLATE_TEST.1'.</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7. By clicking on create a New Change action has been created as shown in the fig(8).</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p:txBody>
      </p:sp>
      <p:pic>
        <p:nvPicPr>
          <p:cNvPr id="3" name="Image 2" descr="Une image contenant texte, capture d’écran, Page web, Police&#10;&#10;Description générée automatiquement">
            <a:extLst>
              <a:ext uri="{FF2B5EF4-FFF2-40B4-BE49-F238E27FC236}">
                <a16:creationId xmlns:a16="http://schemas.microsoft.com/office/drawing/2014/main" id="{4011CA40-C5A7-6D69-4ADE-07B89776E9CE}"/>
              </a:ext>
            </a:extLst>
          </p:cNvPr>
          <p:cNvPicPr>
            <a:picLocks noChangeAspect="1"/>
          </p:cNvPicPr>
          <p:nvPr/>
        </p:nvPicPr>
        <p:blipFill>
          <a:blip r:embed="rId3"/>
          <a:stretch>
            <a:fillRect/>
          </a:stretch>
        </p:blipFill>
        <p:spPr>
          <a:xfrm>
            <a:off x="9107379" y="936259"/>
            <a:ext cx="3027892" cy="3681472"/>
          </a:xfrm>
          <a:prstGeom prst="rect">
            <a:avLst/>
          </a:prstGeom>
        </p:spPr>
      </p:pic>
      <p:pic>
        <p:nvPicPr>
          <p:cNvPr id="4" name="Image 3" descr="Une image contenant texte, capture d’écran, Police, nombre&#10;&#10;Description générée automatiquement">
            <a:extLst>
              <a:ext uri="{FF2B5EF4-FFF2-40B4-BE49-F238E27FC236}">
                <a16:creationId xmlns:a16="http://schemas.microsoft.com/office/drawing/2014/main" id="{1EF4C374-3D58-817E-D107-50AC40B0F77A}"/>
              </a:ext>
            </a:extLst>
          </p:cNvPr>
          <p:cNvPicPr>
            <a:picLocks noChangeAspect="1"/>
          </p:cNvPicPr>
          <p:nvPr/>
        </p:nvPicPr>
        <p:blipFill>
          <a:blip r:embed="rId4"/>
          <a:stretch>
            <a:fillRect/>
          </a:stretch>
        </p:blipFill>
        <p:spPr>
          <a:xfrm>
            <a:off x="7355859" y="4854995"/>
            <a:ext cx="4834703" cy="1598437"/>
          </a:xfrm>
          <a:prstGeom prst="rect">
            <a:avLst/>
          </a:prstGeom>
        </p:spPr>
      </p:pic>
      <p:pic>
        <p:nvPicPr>
          <p:cNvPr id="5" name="Image 4" descr="Une image contenant texte, capture d’écran, affichage, logiciel&#10;&#10;Description générée automatiquement">
            <a:extLst>
              <a:ext uri="{FF2B5EF4-FFF2-40B4-BE49-F238E27FC236}">
                <a16:creationId xmlns:a16="http://schemas.microsoft.com/office/drawing/2014/main" id="{C32002F3-4B4E-80CD-2374-EA2409A1A864}"/>
              </a:ext>
            </a:extLst>
          </p:cNvPr>
          <p:cNvPicPr>
            <a:picLocks noChangeAspect="1"/>
          </p:cNvPicPr>
          <p:nvPr/>
        </p:nvPicPr>
        <p:blipFill>
          <a:blip r:embed="rId5"/>
          <a:stretch>
            <a:fillRect/>
          </a:stretch>
        </p:blipFill>
        <p:spPr>
          <a:xfrm>
            <a:off x="74318" y="4244173"/>
            <a:ext cx="6923853" cy="1959232"/>
          </a:xfrm>
          <a:prstGeom prst="rect">
            <a:avLst/>
          </a:prstGeom>
        </p:spPr>
      </p:pic>
      <p:sp>
        <p:nvSpPr>
          <p:cNvPr id="7" name="Oval 34">
            <a:extLst>
              <a:ext uri="{FF2B5EF4-FFF2-40B4-BE49-F238E27FC236}">
                <a16:creationId xmlns:a16="http://schemas.microsoft.com/office/drawing/2014/main" id="{78B915C9-F97E-4121-F0D4-791D89F72C2D}"/>
              </a:ext>
            </a:extLst>
          </p:cNvPr>
          <p:cNvSpPr/>
          <p:nvPr/>
        </p:nvSpPr>
        <p:spPr>
          <a:xfrm>
            <a:off x="11182937" y="1464924"/>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5</a:t>
            </a:r>
          </a:p>
        </p:txBody>
      </p:sp>
      <p:sp>
        <p:nvSpPr>
          <p:cNvPr id="10" name="TextBox 1">
            <a:extLst>
              <a:ext uri="{FF2B5EF4-FFF2-40B4-BE49-F238E27FC236}">
                <a16:creationId xmlns:a16="http://schemas.microsoft.com/office/drawing/2014/main" id="{3AB9B1FB-B897-7723-AAF5-1E0568709329}"/>
              </a:ext>
            </a:extLst>
          </p:cNvPr>
          <p:cNvSpPr txBox="1"/>
          <p:nvPr/>
        </p:nvSpPr>
        <p:spPr>
          <a:xfrm flipV="1">
            <a:off x="9244087" y="4309063"/>
            <a:ext cx="1594395" cy="266363"/>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1" name="TextBox 1">
            <a:extLst>
              <a:ext uri="{FF2B5EF4-FFF2-40B4-BE49-F238E27FC236}">
                <a16:creationId xmlns:a16="http://schemas.microsoft.com/office/drawing/2014/main" id="{0B61E425-BAA7-EE94-46FB-E0BC6F6F6AA2}"/>
              </a:ext>
            </a:extLst>
          </p:cNvPr>
          <p:cNvSpPr txBox="1"/>
          <p:nvPr/>
        </p:nvSpPr>
        <p:spPr>
          <a:xfrm flipV="1">
            <a:off x="7358625" y="5227370"/>
            <a:ext cx="2297779" cy="256594"/>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2" name="TextBox 1">
            <a:extLst>
              <a:ext uri="{FF2B5EF4-FFF2-40B4-BE49-F238E27FC236}">
                <a16:creationId xmlns:a16="http://schemas.microsoft.com/office/drawing/2014/main" id="{4478FA25-B84F-F2EE-9093-EC35CA143BED}"/>
              </a:ext>
            </a:extLst>
          </p:cNvPr>
          <p:cNvSpPr txBox="1"/>
          <p:nvPr/>
        </p:nvSpPr>
        <p:spPr>
          <a:xfrm flipV="1">
            <a:off x="9771624" y="6145677"/>
            <a:ext cx="812857" cy="315209"/>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cxnSp>
        <p:nvCxnSpPr>
          <p:cNvPr id="13" name="Connecteur droit avec flèche 12">
            <a:extLst>
              <a:ext uri="{FF2B5EF4-FFF2-40B4-BE49-F238E27FC236}">
                <a16:creationId xmlns:a16="http://schemas.microsoft.com/office/drawing/2014/main" id="{8010A2F3-C2E7-AF8D-3E5F-EBCA99C8550C}"/>
              </a:ext>
            </a:extLst>
          </p:cNvPr>
          <p:cNvCxnSpPr/>
          <p:nvPr/>
        </p:nvCxnSpPr>
        <p:spPr>
          <a:xfrm>
            <a:off x="9282723" y="5462953"/>
            <a:ext cx="523631" cy="65063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Oval 34">
            <a:extLst>
              <a:ext uri="{FF2B5EF4-FFF2-40B4-BE49-F238E27FC236}">
                <a16:creationId xmlns:a16="http://schemas.microsoft.com/office/drawing/2014/main" id="{7FD52EB6-65C2-10AD-8CCA-72D47B76F271}"/>
              </a:ext>
            </a:extLst>
          </p:cNvPr>
          <p:cNvSpPr/>
          <p:nvPr/>
        </p:nvSpPr>
        <p:spPr>
          <a:xfrm>
            <a:off x="10811706" y="4073309"/>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6</a:t>
            </a:r>
          </a:p>
        </p:txBody>
      </p:sp>
      <p:sp>
        <p:nvSpPr>
          <p:cNvPr id="15" name="TextBox 1">
            <a:extLst>
              <a:ext uri="{FF2B5EF4-FFF2-40B4-BE49-F238E27FC236}">
                <a16:creationId xmlns:a16="http://schemas.microsoft.com/office/drawing/2014/main" id="{C842A443-A6C1-8F72-3E28-1644B8B4F5D3}"/>
              </a:ext>
            </a:extLst>
          </p:cNvPr>
          <p:cNvSpPr txBox="1"/>
          <p:nvPr/>
        </p:nvSpPr>
        <p:spPr>
          <a:xfrm flipV="1">
            <a:off x="10260086" y="938678"/>
            <a:ext cx="1848395" cy="530132"/>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6" name="Oval 34">
            <a:extLst>
              <a:ext uri="{FF2B5EF4-FFF2-40B4-BE49-F238E27FC236}">
                <a16:creationId xmlns:a16="http://schemas.microsoft.com/office/drawing/2014/main" id="{37249AF1-7A91-C948-09F2-153A17EBDCD9}"/>
              </a:ext>
            </a:extLst>
          </p:cNvPr>
          <p:cNvSpPr/>
          <p:nvPr/>
        </p:nvSpPr>
        <p:spPr>
          <a:xfrm>
            <a:off x="9473321" y="5655924"/>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7</a:t>
            </a:r>
          </a:p>
        </p:txBody>
      </p:sp>
      <p:sp>
        <p:nvSpPr>
          <p:cNvPr id="17" name="TextBox 1">
            <a:extLst>
              <a:ext uri="{FF2B5EF4-FFF2-40B4-BE49-F238E27FC236}">
                <a16:creationId xmlns:a16="http://schemas.microsoft.com/office/drawing/2014/main" id="{8620C476-487D-13B0-BE94-64DA10255C78}"/>
              </a:ext>
            </a:extLst>
          </p:cNvPr>
          <p:cNvSpPr txBox="1"/>
          <p:nvPr/>
        </p:nvSpPr>
        <p:spPr>
          <a:xfrm flipV="1">
            <a:off x="70779" y="4484908"/>
            <a:ext cx="5287164" cy="666901"/>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8" name="Oval 34">
            <a:extLst>
              <a:ext uri="{FF2B5EF4-FFF2-40B4-BE49-F238E27FC236}">
                <a16:creationId xmlns:a16="http://schemas.microsoft.com/office/drawing/2014/main" id="{ED49226F-990B-8E3B-3D5C-257E5D3BE105}"/>
              </a:ext>
            </a:extLst>
          </p:cNvPr>
          <p:cNvSpPr/>
          <p:nvPr/>
        </p:nvSpPr>
        <p:spPr>
          <a:xfrm>
            <a:off x="5204167" y="4239385"/>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8</a:t>
            </a:r>
          </a:p>
        </p:txBody>
      </p:sp>
    </p:spTree>
    <p:extLst>
      <p:ext uri="{BB962C8B-B14F-4D97-AF65-F5344CB8AC3E}">
        <p14:creationId xmlns:p14="http://schemas.microsoft.com/office/powerpoint/2010/main" val="323286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A30858-B686-401F-8906-F70656F51B63}"/>
              </a:ext>
            </a:extLst>
          </p:cNvPr>
          <p:cNvSpPr>
            <a:spLocks noGrp="1"/>
          </p:cNvSpPr>
          <p:nvPr>
            <p:ph type="body" sz="quarter" idx="23"/>
          </p:nvPr>
        </p:nvSpPr>
        <p:spPr>
          <a:xfrm>
            <a:off x="2679091" y="3020997"/>
            <a:ext cx="7969460" cy="443199"/>
          </a:xfrm>
        </p:spPr>
        <p:txBody>
          <a:bodyPr vert="horz" lIns="0" tIns="0" rIns="0" bIns="0" rtlCol="0" anchor="t">
            <a:noAutofit/>
          </a:bodyPr>
          <a:lstStyle/>
          <a:p>
            <a:r>
              <a:rPr lang="en-US">
                <a:latin typeface="Verdana"/>
                <a:ea typeface="Verdana"/>
              </a:rPr>
              <a:t>Creation of Quality Attribute(QA) Template</a:t>
            </a:r>
            <a:endParaRPr lang="en-US"/>
          </a:p>
        </p:txBody>
      </p:sp>
      <p:sp>
        <p:nvSpPr>
          <p:cNvPr id="6" name="Text Placeholder 5">
            <a:extLst>
              <a:ext uri="{FF2B5EF4-FFF2-40B4-BE49-F238E27FC236}">
                <a16:creationId xmlns:a16="http://schemas.microsoft.com/office/drawing/2014/main" id="{4D21DDFF-79D5-4F98-19D9-B30D6F2012F7}"/>
              </a:ext>
            </a:extLst>
          </p:cNvPr>
          <p:cNvSpPr>
            <a:spLocks noGrp="1"/>
          </p:cNvSpPr>
          <p:nvPr>
            <p:ph type="body" sz="quarter" idx="22"/>
          </p:nvPr>
        </p:nvSpPr>
        <p:spPr>
          <a:xfrm>
            <a:off x="1086354" y="2934733"/>
            <a:ext cx="1118105" cy="443199"/>
          </a:xfrm>
        </p:spPr>
        <p:txBody>
          <a:bodyPr vert="horz" lIns="0" tIns="0" rIns="0" bIns="0" rtlCol="0" anchor="t">
            <a:noAutofit/>
          </a:bodyPr>
          <a:lstStyle/>
          <a:p>
            <a:r>
              <a:rPr lang="en-US">
                <a:latin typeface="Verdana"/>
                <a:ea typeface="Verdana"/>
              </a:rPr>
              <a:t>01</a:t>
            </a:r>
            <a:endParaRPr lang="en-US"/>
          </a:p>
          <a:p>
            <a:endParaRPr lang="en-US"/>
          </a:p>
        </p:txBody>
      </p:sp>
    </p:spTree>
    <p:extLst>
      <p:ext uri="{BB962C8B-B14F-4D97-AF65-F5344CB8AC3E}">
        <p14:creationId xmlns:p14="http://schemas.microsoft.com/office/powerpoint/2010/main" val="324324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0337E-6890-CCDA-DCDA-4DFABA540A2D}"/>
              </a:ext>
            </a:extLst>
          </p:cNvPr>
          <p:cNvSpPr txBox="1"/>
          <p:nvPr/>
        </p:nvSpPr>
        <p:spPr>
          <a:xfrm>
            <a:off x="134521" y="250442"/>
            <a:ext cx="120606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Access of 'Change Execution' Widget for the 'Release' of attribute</a:t>
            </a:r>
            <a:endParaRPr kumimoji="0" lang="en-US" sz="2800" b="0" i="0" u="none" strike="noStrike" kern="1200" cap="none" spc="0" normalizeH="0" baseline="0" noProof="0">
              <a:ln>
                <a:noFill/>
              </a:ln>
              <a:solidFill>
                <a:srgbClr val="000000"/>
              </a:solidFill>
              <a:effectLst/>
              <a:uLnTx/>
              <a:uFillTx/>
              <a:latin typeface="Verdana"/>
              <a:ea typeface="Verdan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23004C"/>
              </a:solidFill>
              <a:effectLst/>
              <a:uLnTx/>
              <a:uFillTx/>
              <a:latin typeface="Verdana"/>
              <a:ea typeface="Verdana"/>
              <a:cs typeface="+mn-cs"/>
            </a:endParaRP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628380" y="4967366"/>
            <a:ext cx="11074534" cy="522087"/>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9.Select all the elements and place it under the 'proposed changes' of the 'Change Execution of the Widget via 'drag &amp; drop'.</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p:txBody>
      </p:sp>
      <p:pic>
        <p:nvPicPr>
          <p:cNvPr id="4" name="Image 3" descr="Une image contenant texte, capture d’écran, logiciel, Icône d’ordinateur&#10;&#10;Description générée automatiquement">
            <a:extLst>
              <a:ext uri="{FF2B5EF4-FFF2-40B4-BE49-F238E27FC236}">
                <a16:creationId xmlns:a16="http://schemas.microsoft.com/office/drawing/2014/main" id="{D2AF90CC-9D33-8CEC-861F-6E2A8A6A063A}"/>
              </a:ext>
            </a:extLst>
          </p:cNvPr>
          <p:cNvPicPr>
            <a:picLocks noChangeAspect="1"/>
          </p:cNvPicPr>
          <p:nvPr/>
        </p:nvPicPr>
        <p:blipFill>
          <a:blip r:embed="rId3"/>
          <a:stretch>
            <a:fillRect/>
          </a:stretch>
        </p:blipFill>
        <p:spPr>
          <a:xfrm>
            <a:off x="131704" y="842882"/>
            <a:ext cx="11495852" cy="3159052"/>
          </a:xfrm>
          <a:prstGeom prst="rect">
            <a:avLst/>
          </a:prstGeom>
        </p:spPr>
      </p:pic>
      <p:cxnSp>
        <p:nvCxnSpPr>
          <p:cNvPr id="6" name="Connecteur droit avec flèche 5">
            <a:extLst>
              <a:ext uri="{FF2B5EF4-FFF2-40B4-BE49-F238E27FC236}">
                <a16:creationId xmlns:a16="http://schemas.microsoft.com/office/drawing/2014/main" id="{9BCCE1E4-FD46-E08D-4502-84CFC4279E7E}"/>
              </a:ext>
            </a:extLst>
          </p:cNvPr>
          <p:cNvCxnSpPr/>
          <p:nvPr/>
        </p:nvCxnSpPr>
        <p:spPr>
          <a:xfrm>
            <a:off x="2924763" y="2531533"/>
            <a:ext cx="2941696" cy="169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
            <a:extLst>
              <a:ext uri="{FF2B5EF4-FFF2-40B4-BE49-F238E27FC236}">
                <a16:creationId xmlns:a16="http://schemas.microsoft.com/office/drawing/2014/main" id="{6E5F3234-80C3-43F1-F2F6-1A3C1D680FCF}"/>
              </a:ext>
            </a:extLst>
          </p:cNvPr>
          <p:cNvSpPr txBox="1"/>
          <p:nvPr/>
        </p:nvSpPr>
        <p:spPr>
          <a:xfrm flipV="1">
            <a:off x="130913" y="1384589"/>
            <a:ext cx="5053497" cy="1113029"/>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21" name="TextBox 1">
            <a:extLst>
              <a:ext uri="{FF2B5EF4-FFF2-40B4-BE49-F238E27FC236}">
                <a16:creationId xmlns:a16="http://schemas.microsoft.com/office/drawing/2014/main" id="{4787D018-C734-B19F-D2FB-0991CA9BDDDA}"/>
              </a:ext>
            </a:extLst>
          </p:cNvPr>
          <p:cNvSpPr txBox="1"/>
          <p:nvPr/>
        </p:nvSpPr>
        <p:spPr>
          <a:xfrm flipV="1">
            <a:off x="5871313" y="2663055"/>
            <a:ext cx="1235031" cy="164763"/>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5" name="Oval 34">
            <a:extLst>
              <a:ext uri="{FF2B5EF4-FFF2-40B4-BE49-F238E27FC236}">
                <a16:creationId xmlns:a16="http://schemas.microsoft.com/office/drawing/2014/main" id="{CAE2430C-A213-7FE1-BE4A-5670A2A67308}"/>
              </a:ext>
            </a:extLst>
          </p:cNvPr>
          <p:cNvSpPr/>
          <p:nvPr/>
        </p:nvSpPr>
        <p:spPr>
          <a:xfrm>
            <a:off x="4569167" y="1054616"/>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9</a:t>
            </a:r>
          </a:p>
        </p:txBody>
      </p:sp>
      <p:sp>
        <p:nvSpPr>
          <p:cNvPr id="8" name="ZoneTexte 7">
            <a:extLst>
              <a:ext uri="{FF2B5EF4-FFF2-40B4-BE49-F238E27FC236}">
                <a16:creationId xmlns:a16="http://schemas.microsoft.com/office/drawing/2014/main" id="{1280A943-5281-D28A-6115-09FA7B49CAEF}"/>
              </a:ext>
            </a:extLst>
          </p:cNvPr>
          <p:cNvSpPr txBox="1"/>
          <p:nvPr/>
        </p:nvSpPr>
        <p:spPr>
          <a:xfrm rot="20580000">
            <a:off x="3481031" y="2858404"/>
            <a:ext cx="16967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FF0000"/>
                </a:solidFill>
                <a:effectLst/>
                <a:uLnTx/>
                <a:uFillTx/>
                <a:latin typeface="Verdana"/>
                <a:ea typeface="Verdana"/>
                <a:cs typeface="+mn-cs"/>
              </a:rPr>
              <a:t>Drag &amp; Drop</a:t>
            </a:r>
          </a:p>
        </p:txBody>
      </p:sp>
    </p:spTree>
    <p:extLst>
      <p:ext uri="{BB962C8B-B14F-4D97-AF65-F5344CB8AC3E}">
        <p14:creationId xmlns:p14="http://schemas.microsoft.com/office/powerpoint/2010/main" val="223408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0337E-6890-CCDA-DCDA-4DFABA540A2D}"/>
              </a:ext>
            </a:extLst>
          </p:cNvPr>
          <p:cNvSpPr txBox="1"/>
          <p:nvPr/>
        </p:nvSpPr>
        <p:spPr>
          <a:xfrm>
            <a:off x="134521" y="250442"/>
            <a:ext cx="120606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Access of 'Change Execution' Widget for the 'Release' of attribute</a:t>
            </a:r>
            <a:endParaRPr kumimoji="0" lang="en-US" sz="2800" b="0" i="0" u="none" strike="noStrike" kern="1200" cap="none" spc="0" normalizeH="0" baseline="0" noProof="0">
              <a:ln>
                <a:noFill/>
              </a:ln>
              <a:solidFill>
                <a:srgbClr val="000000"/>
              </a:solidFill>
              <a:effectLst/>
              <a:uLnTx/>
              <a:uFillTx/>
              <a:latin typeface="Verdana"/>
              <a:ea typeface="Verdan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23004C"/>
              </a:solidFill>
              <a:effectLst/>
              <a:uLnTx/>
              <a:uFillTx/>
              <a:latin typeface="Verdana"/>
              <a:ea typeface="Verdana"/>
              <a:cs typeface="+mn-cs"/>
            </a:endParaRP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137313" y="1250499"/>
            <a:ext cx="4445134" cy="3460020"/>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10.The attached attribute element 'QA_TEMPLATE_TEST.1' will be reflecting under 'Change Action',.</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11.The owner of the Change Action will be seen in the below list</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p:txBody>
      </p:sp>
      <p:pic>
        <p:nvPicPr>
          <p:cNvPr id="3" name="Image 2" descr="Une image contenant texte, capture d’écran, Police, logiciel&#10;&#10;Description générée automatiquement">
            <a:extLst>
              <a:ext uri="{FF2B5EF4-FFF2-40B4-BE49-F238E27FC236}">
                <a16:creationId xmlns:a16="http://schemas.microsoft.com/office/drawing/2014/main" id="{70F3EDB0-1603-07A2-5B5B-C320C05368AD}"/>
              </a:ext>
            </a:extLst>
          </p:cNvPr>
          <p:cNvPicPr>
            <a:picLocks noChangeAspect="1"/>
          </p:cNvPicPr>
          <p:nvPr/>
        </p:nvPicPr>
        <p:blipFill>
          <a:blip r:embed="rId3"/>
          <a:stretch>
            <a:fillRect/>
          </a:stretch>
        </p:blipFill>
        <p:spPr>
          <a:xfrm>
            <a:off x="8001286" y="940493"/>
            <a:ext cx="4052359" cy="3330575"/>
          </a:xfrm>
          <a:prstGeom prst="rect">
            <a:avLst/>
          </a:prstGeom>
        </p:spPr>
      </p:pic>
      <p:pic>
        <p:nvPicPr>
          <p:cNvPr id="5" name="Image 4" descr="Une image contenant texte, capture d’écran, Police&#10;&#10;Description générée automatiquement">
            <a:extLst>
              <a:ext uri="{FF2B5EF4-FFF2-40B4-BE49-F238E27FC236}">
                <a16:creationId xmlns:a16="http://schemas.microsoft.com/office/drawing/2014/main" id="{D27FD368-E28A-1764-B84F-C39457E87627}"/>
              </a:ext>
            </a:extLst>
          </p:cNvPr>
          <p:cNvPicPr>
            <a:picLocks noChangeAspect="1"/>
          </p:cNvPicPr>
          <p:nvPr/>
        </p:nvPicPr>
        <p:blipFill>
          <a:blip r:embed="rId4"/>
          <a:stretch>
            <a:fillRect/>
          </a:stretch>
        </p:blipFill>
        <p:spPr>
          <a:xfrm>
            <a:off x="5909327" y="4270294"/>
            <a:ext cx="5971117" cy="2341034"/>
          </a:xfrm>
          <a:prstGeom prst="rect">
            <a:avLst/>
          </a:prstGeom>
        </p:spPr>
      </p:pic>
      <p:sp>
        <p:nvSpPr>
          <p:cNvPr id="6" name="Oval 34">
            <a:extLst>
              <a:ext uri="{FF2B5EF4-FFF2-40B4-BE49-F238E27FC236}">
                <a16:creationId xmlns:a16="http://schemas.microsoft.com/office/drawing/2014/main" id="{5FE03241-F740-120E-FF0C-953E9E81289C}"/>
              </a:ext>
            </a:extLst>
          </p:cNvPr>
          <p:cNvSpPr/>
          <p:nvPr/>
        </p:nvSpPr>
        <p:spPr>
          <a:xfrm>
            <a:off x="7236169" y="2275770"/>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11</a:t>
            </a:r>
          </a:p>
        </p:txBody>
      </p:sp>
      <p:sp>
        <p:nvSpPr>
          <p:cNvPr id="7" name="Oval 34">
            <a:extLst>
              <a:ext uri="{FF2B5EF4-FFF2-40B4-BE49-F238E27FC236}">
                <a16:creationId xmlns:a16="http://schemas.microsoft.com/office/drawing/2014/main" id="{20B69D00-A588-C1E2-9C91-08359B2A1C9C}"/>
              </a:ext>
            </a:extLst>
          </p:cNvPr>
          <p:cNvSpPr/>
          <p:nvPr/>
        </p:nvSpPr>
        <p:spPr>
          <a:xfrm>
            <a:off x="5301861" y="4258923"/>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12</a:t>
            </a:r>
          </a:p>
        </p:txBody>
      </p:sp>
      <p:sp>
        <p:nvSpPr>
          <p:cNvPr id="10" name="TextBox 1">
            <a:extLst>
              <a:ext uri="{FF2B5EF4-FFF2-40B4-BE49-F238E27FC236}">
                <a16:creationId xmlns:a16="http://schemas.microsoft.com/office/drawing/2014/main" id="{15770E93-4814-5DB4-8B71-44BCBAC8FD85}"/>
              </a:ext>
            </a:extLst>
          </p:cNvPr>
          <p:cNvSpPr txBox="1"/>
          <p:nvPr/>
        </p:nvSpPr>
        <p:spPr>
          <a:xfrm flipV="1">
            <a:off x="7838835" y="2605743"/>
            <a:ext cx="4213344" cy="1513567"/>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1" name="TextBox 1">
            <a:extLst>
              <a:ext uri="{FF2B5EF4-FFF2-40B4-BE49-F238E27FC236}">
                <a16:creationId xmlns:a16="http://schemas.microsoft.com/office/drawing/2014/main" id="{FB0CF67C-8921-B831-FB0F-15D6061769E9}"/>
              </a:ext>
            </a:extLst>
          </p:cNvPr>
          <p:cNvSpPr txBox="1"/>
          <p:nvPr/>
        </p:nvSpPr>
        <p:spPr>
          <a:xfrm flipV="1">
            <a:off x="5904527" y="4266512"/>
            <a:ext cx="3685806" cy="2216951"/>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358744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0337E-6890-CCDA-DCDA-4DFABA540A2D}"/>
              </a:ext>
            </a:extLst>
          </p:cNvPr>
          <p:cNvSpPr txBox="1"/>
          <p:nvPr/>
        </p:nvSpPr>
        <p:spPr>
          <a:xfrm>
            <a:off x="134521" y="250442"/>
            <a:ext cx="120606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Adding of Approver to 'Release' the template</a:t>
            </a:r>
            <a:endParaRPr kumimoji="0" lang="fr-FR" sz="1800" b="0" i="0" u="none" strike="noStrike" kern="1200" cap="none" spc="0" normalizeH="0" baseline="0" noProof="0">
              <a:ln>
                <a:noFill/>
              </a:ln>
              <a:solidFill>
                <a:prstClr val="black"/>
              </a:solidFill>
              <a:effectLst/>
              <a:uLnTx/>
              <a:uFillTx/>
              <a:latin typeface="Verdana"/>
              <a:ea typeface="+mn-ea"/>
              <a:cs typeface="+mn-cs"/>
            </a:endParaRP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137313" y="1250499"/>
            <a:ext cx="3979468" cy="3460020"/>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13. Under the option 'Approval' the approver to release the template could be added.</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14. From the picklist the assigned approver could be selected and added.</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15. The Approver will be seen in the list along with the owner of the 'Change Action'.</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p:txBody>
      </p:sp>
      <p:pic>
        <p:nvPicPr>
          <p:cNvPr id="4" name="Image 3" descr="Une image contenant texte, capture d’écran, nombre, Police&#10;&#10;Description générée automatiquement">
            <a:extLst>
              <a:ext uri="{FF2B5EF4-FFF2-40B4-BE49-F238E27FC236}">
                <a16:creationId xmlns:a16="http://schemas.microsoft.com/office/drawing/2014/main" id="{14C8880A-B58F-D813-0706-BEE66DA210B6}"/>
              </a:ext>
            </a:extLst>
          </p:cNvPr>
          <p:cNvPicPr>
            <a:picLocks noChangeAspect="1"/>
          </p:cNvPicPr>
          <p:nvPr/>
        </p:nvPicPr>
        <p:blipFill>
          <a:blip r:embed="rId3"/>
          <a:stretch>
            <a:fillRect/>
          </a:stretch>
        </p:blipFill>
        <p:spPr>
          <a:xfrm>
            <a:off x="4123266" y="845752"/>
            <a:ext cx="8068734" cy="2872030"/>
          </a:xfrm>
          <a:prstGeom prst="rect">
            <a:avLst/>
          </a:prstGeom>
        </p:spPr>
      </p:pic>
      <p:pic>
        <p:nvPicPr>
          <p:cNvPr id="6" name="Image 5" descr="Une image contenant texte, capture d’écran, Police, nombre&#10;&#10;Description générée automatiquement">
            <a:extLst>
              <a:ext uri="{FF2B5EF4-FFF2-40B4-BE49-F238E27FC236}">
                <a16:creationId xmlns:a16="http://schemas.microsoft.com/office/drawing/2014/main" id="{BA6B9AA2-5754-CA3C-CDF8-833063E15CF7}"/>
              </a:ext>
            </a:extLst>
          </p:cNvPr>
          <p:cNvPicPr>
            <a:picLocks noChangeAspect="1"/>
          </p:cNvPicPr>
          <p:nvPr/>
        </p:nvPicPr>
        <p:blipFill>
          <a:blip r:embed="rId4"/>
          <a:stretch>
            <a:fillRect/>
          </a:stretch>
        </p:blipFill>
        <p:spPr>
          <a:xfrm>
            <a:off x="7000875" y="3217333"/>
            <a:ext cx="3989917" cy="3183467"/>
          </a:xfrm>
          <a:prstGeom prst="rect">
            <a:avLst/>
          </a:prstGeom>
        </p:spPr>
      </p:pic>
      <p:pic>
        <p:nvPicPr>
          <p:cNvPr id="7" name="Image 6" descr="Une image contenant texte, capture d’écran, Police&#10;&#10;Description générée automatiquement">
            <a:extLst>
              <a:ext uri="{FF2B5EF4-FFF2-40B4-BE49-F238E27FC236}">
                <a16:creationId xmlns:a16="http://schemas.microsoft.com/office/drawing/2014/main" id="{8C880A46-A74E-759E-D284-D2919176E613}"/>
              </a:ext>
            </a:extLst>
          </p:cNvPr>
          <p:cNvPicPr>
            <a:picLocks noChangeAspect="1"/>
          </p:cNvPicPr>
          <p:nvPr/>
        </p:nvPicPr>
        <p:blipFill>
          <a:blip r:embed="rId5"/>
          <a:stretch>
            <a:fillRect/>
          </a:stretch>
        </p:blipFill>
        <p:spPr>
          <a:xfrm>
            <a:off x="242888" y="3995208"/>
            <a:ext cx="5618692" cy="2305051"/>
          </a:xfrm>
          <a:prstGeom prst="rect">
            <a:avLst/>
          </a:prstGeom>
        </p:spPr>
      </p:pic>
      <p:sp>
        <p:nvSpPr>
          <p:cNvPr id="5" name="TextBox 1">
            <a:extLst>
              <a:ext uri="{FF2B5EF4-FFF2-40B4-BE49-F238E27FC236}">
                <a16:creationId xmlns:a16="http://schemas.microsoft.com/office/drawing/2014/main" id="{D0B0539E-7971-F993-ECFE-5257A0BFDEA1}"/>
              </a:ext>
            </a:extLst>
          </p:cNvPr>
          <p:cNvSpPr txBox="1"/>
          <p:nvPr/>
        </p:nvSpPr>
        <p:spPr>
          <a:xfrm flipV="1">
            <a:off x="6314835" y="1873050"/>
            <a:ext cx="667115" cy="243567"/>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8" name="TextBox 1">
            <a:extLst>
              <a:ext uri="{FF2B5EF4-FFF2-40B4-BE49-F238E27FC236}">
                <a16:creationId xmlns:a16="http://schemas.microsoft.com/office/drawing/2014/main" id="{B6C740EB-F3FE-6884-B3D4-4FADBBDA0619}"/>
              </a:ext>
            </a:extLst>
          </p:cNvPr>
          <p:cNvSpPr txBox="1"/>
          <p:nvPr/>
        </p:nvSpPr>
        <p:spPr>
          <a:xfrm flipV="1">
            <a:off x="4189701" y="2491117"/>
            <a:ext cx="667115" cy="243567"/>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0" name="TextBox 1">
            <a:extLst>
              <a:ext uri="{FF2B5EF4-FFF2-40B4-BE49-F238E27FC236}">
                <a16:creationId xmlns:a16="http://schemas.microsoft.com/office/drawing/2014/main" id="{17453091-9DA8-3556-F19B-5CD515DFCB20}"/>
              </a:ext>
            </a:extLst>
          </p:cNvPr>
          <p:cNvSpPr txBox="1"/>
          <p:nvPr/>
        </p:nvSpPr>
        <p:spPr>
          <a:xfrm flipV="1">
            <a:off x="8092834" y="3718783"/>
            <a:ext cx="895715" cy="192767"/>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1" name="TextBox 1">
            <a:extLst>
              <a:ext uri="{FF2B5EF4-FFF2-40B4-BE49-F238E27FC236}">
                <a16:creationId xmlns:a16="http://schemas.microsoft.com/office/drawing/2014/main" id="{A262ECD1-541B-FEF0-5BD3-6008579E4E4F}"/>
              </a:ext>
            </a:extLst>
          </p:cNvPr>
          <p:cNvSpPr txBox="1"/>
          <p:nvPr/>
        </p:nvSpPr>
        <p:spPr>
          <a:xfrm flipV="1">
            <a:off x="66434" y="5293583"/>
            <a:ext cx="3046248" cy="709233"/>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2" name="TextBox 1">
            <a:extLst>
              <a:ext uri="{FF2B5EF4-FFF2-40B4-BE49-F238E27FC236}">
                <a16:creationId xmlns:a16="http://schemas.microsoft.com/office/drawing/2014/main" id="{4EFA338D-DD89-08A8-0A12-1CF9C103BDAD}"/>
              </a:ext>
            </a:extLst>
          </p:cNvPr>
          <p:cNvSpPr txBox="1"/>
          <p:nvPr/>
        </p:nvSpPr>
        <p:spPr>
          <a:xfrm flipV="1">
            <a:off x="7246168" y="5539117"/>
            <a:ext cx="1970981" cy="218167"/>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4" name="Oval 34">
            <a:extLst>
              <a:ext uri="{FF2B5EF4-FFF2-40B4-BE49-F238E27FC236}">
                <a16:creationId xmlns:a16="http://schemas.microsoft.com/office/drawing/2014/main" id="{AF508317-8135-19FE-22A2-0D0D7338B25B}"/>
              </a:ext>
            </a:extLst>
          </p:cNvPr>
          <p:cNvSpPr/>
          <p:nvPr/>
        </p:nvSpPr>
        <p:spPr>
          <a:xfrm>
            <a:off x="6004594" y="2853456"/>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13</a:t>
            </a:r>
          </a:p>
        </p:txBody>
      </p:sp>
      <p:sp>
        <p:nvSpPr>
          <p:cNvPr id="16" name="Oval 34">
            <a:extLst>
              <a:ext uri="{FF2B5EF4-FFF2-40B4-BE49-F238E27FC236}">
                <a16:creationId xmlns:a16="http://schemas.microsoft.com/office/drawing/2014/main" id="{33375B12-EAD6-76DD-B796-9EA08ACA4A66}"/>
              </a:ext>
            </a:extLst>
          </p:cNvPr>
          <p:cNvSpPr/>
          <p:nvPr/>
        </p:nvSpPr>
        <p:spPr>
          <a:xfrm>
            <a:off x="6385594" y="4843123"/>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14</a:t>
            </a:r>
          </a:p>
        </p:txBody>
      </p:sp>
      <p:sp>
        <p:nvSpPr>
          <p:cNvPr id="18" name="Oval 34">
            <a:extLst>
              <a:ext uri="{FF2B5EF4-FFF2-40B4-BE49-F238E27FC236}">
                <a16:creationId xmlns:a16="http://schemas.microsoft.com/office/drawing/2014/main" id="{88F3117E-CE80-1A22-758B-C444EA60EC9F}"/>
              </a:ext>
            </a:extLst>
          </p:cNvPr>
          <p:cNvSpPr/>
          <p:nvPr/>
        </p:nvSpPr>
        <p:spPr>
          <a:xfrm>
            <a:off x="2939661" y="5063256"/>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15</a:t>
            </a:r>
          </a:p>
        </p:txBody>
      </p:sp>
      <p:cxnSp>
        <p:nvCxnSpPr>
          <p:cNvPr id="19" name="Connecteur droit avec flèche 18">
            <a:extLst>
              <a:ext uri="{FF2B5EF4-FFF2-40B4-BE49-F238E27FC236}">
                <a16:creationId xmlns:a16="http://schemas.microsoft.com/office/drawing/2014/main" id="{1AC203C8-2520-10D0-31E9-4028C245E97E}"/>
              </a:ext>
            </a:extLst>
          </p:cNvPr>
          <p:cNvCxnSpPr/>
          <p:nvPr/>
        </p:nvCxnSpPr>
        <p:spPr>
          <a:xfrm flipH="1">
            <a:off x="6392334" y="2133600"/>
            <a:ext cx="253998" cy="71966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5794A237-4682-713E-60C0-F7500859CEA0}"/>
              </a:ext>
            </a:extLst>
          </p:cNvPr>
          <p:cNvCxnSpPr>
            <a:cxnSpLocks/>
          </p:cNvCxnSpPr>
          <p:nvPr/>
        </p:nvCxnSpPr>
        <p:spPr>
          <a:xfrm>
            <a:off x="4868332" y="2650066"/>
            <a:ext cx="1126068" cy="38946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0E7E34AF-09D9-C63D-BC71-3CF534C1ADB1}"/>
              </a:ext>
            </a:extLst>
          </p:cNvPr>
          <p:cNvCxnSpPr>
            <a:cxnSpLocks/>
          </p:cNvCxnSpPr>
          <p:nvPr/>
        </p:nvCxnSpPr>
        <p:spPr>
          <a:xfrm flipH="1">
            <a:off x="6832600" y="3750733"/>
            <a:ext cx="1244598" cy="115146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98725C40-2226-D83D-C189-EF41EFACDD8A}"/>
              </a:ext>
            </a:extLst>
          </p:cNvPr>
          <p:cNvCxnSpPr>
            <a:cxnSpLocks/>
          </p:cNvCxnSpPr>
          <p:nvPr/>
        </p:nvCxnSpPr>
        <p:spPr>
          <a:xfrm flipH="1" flipV="1">
            <a:off x="6824133" y="5223933"/>
            <a:ext cx="389465" cy="372533"/>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5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0337E-6890-CCDA-DCDA-4DFABA540A2D}"/>
              </a:ext>
            </a:extLst>
          </p:cNvPr>
          <p:cNvSpPr txBox="1"/>
          <p:nvPr/>
        </p:nvSpPr>
        <p:spPr>
          <a:xfrm>
            <a:off x="134521" y="250442"/>
            <a:ext cx="120606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Change of Maturity state</a:t>
            </a:r>
            <a:endParaRPr kumimoji="0" lang="fr-FR" sz="1800" b="0" i="0" u="none" strike="noStrike" kern="1200" cap="none" spc="0" normalizeH="0" baseline="0" noProof="0">
              <a:ln>
                <a:noFill/>
              </a:ln>
              <a:solidFill>
                <a:prstClr val="black"/>
              </a:solidFill>
              <a:effectLst/>
              <a:uLnTx/>
              <a:uFillTx/>
              <a:latin typeface="Verdana"/>
              <a:ea typeface="+mn-ea"/>
              <a:cs typeface="+mn-cs"/>
            </a:endParaRP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137313" y="1250499"/>
            <a:ext cx="3979468" cy="3460020"/>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16. The maturity state could be modified by clicking on the state.</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17. The owner of the Change action will set the maturity from </a:t>
            </a: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DRAFT -&gt; IN WORK -&gt; APPROVAL.</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18. After change of status a confirmation message will be displayed', And will be sent to the approver</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p:txBody>
      </p:sp>
      <p:pic>
        <p:nvPicPr>
          <p:cNvPr id="3" name="Image 2" descr="Une image contenant texte, capture d’écran, Police, logiciel&#10;&#10;Description générée automatiquement">
            <a:extLst>
              <a:ext uri="{FF2B5EF4-FFF2-40B4-BE49-F238E27FC236}">
                <a16:creationId xmlns:a16="http://schemas.microsoft.com/office/drawing/2014/main" id="{840EA332-0B74-4EFD-1222-C34A60B7B5BE}"/>
              </a:ext>
            </a:extLst>
          </p:cNvPr>
          <p:cNvPicPr>
            <a:picLocks noChangeAspect="1"/>
          </p:cNvPicPr>
          <p:nvPr/>
        </p:nvPicPr>
        <p:blipFill>
          <a:blip r:embed="rId3"/>
          <a:stretch>
            <a:fillRect/>
          </a:stretch>
        </p:blipFill>
        <p:spPr>
          <a:xfrm>
            <a:off x="5631392" y="693208"/>
            <a:ext cx="6559550" cy="2398184"/>
          </a:xfrm>
          <a:prstGeom prst="rect">
            <a:avLst/>
          </a:prstGeom>
        </p:spPr>
      </p:pic>
      <p:pic>
        <p:nvPicPr>
          <p:cNvPr id="5" name="Image 4" descr="Une image contenant texte, capture d’écran, Police, diagramme&#10;&#10;Description générée automatiquement">
            <a:extLst>
              <a:ext uri="{FF2B5EF4-FFF2-40B4-BE49-F238E27FC236}">
                <a16:creationId xmlns:a16="http://schemas.microsoft.com/office/drawing/2014/main" id="{6D95CABC-B00C-82A1-E403-8BA074C13F97}"/>
              </a:ext>
            </a:extLst>
          </p:cNvPr>
          <p:cNvPicPr>
            <a:picLocks noChangeAspect="1"/>
          </p:cNvPicPr>
          <p:nvPr/>
        </p:nvPicPr>
        <p:blipFill>
          <a:blip r:embed="rId4"/>
          <a:stretch>
            <a:fillRect/>
          </a:stretch>
        </p:blipFill>
        <p:spPr>
          <a:xfrm>
            <a:off x="5859463" y="3188758"/>
            <a:ext cx="6332009" cy="2504017"/>
          </a:xfrm>
          <a:prstGeom prst="rect">
            <a:avLst/>
          </a:prstGeom>
        </p:spPr>
      </p:pic>
      <p:pic>
        <p:nvPicPr>
          <p:cNvPr id="7" name="Image 6" descr="Une image contenant texte, Police, capture d’écran&#10;&#10;Description générée automatiquement">
            <a:extLst>
              <a:ext uri="{FF2B5EF4-FFF2-40B4-BE49-F238E27FC236}">
                <a16:creationId xmlns:a16="http://schemas.microsoft.com/office/drawing/2014/main" id="{504C74FD-1A8D-C0AE-4602-C4638A15B44A}"/>
              </a:ext>
            </a:extLst>
          </p:cNvPr>
          <p:cNvPicPr>
            <a:picLocks noChangeAspect="1"/>
          </p:cNvPicPr>
          <p:nvPr/>
        </p:nvPicPr>
        <p:blipFill>
          <a:blip r:embed="rId5"/>
          <a:stretch>
            <a:fillRect/>
          </a:stretch>
        </p:blipFill>
        <p:spPr>
          <a:xfrm>
            <a:off x="137054" y="4561417"/>
            <a:ext cx="5584826" cy="1545167"/>
          </a:xfrm>
          <a:prstGeom prst="rect">
            <a:avLst/>
          </a:prstGeom>
        </p:spPr>
      </p:pic>
      <p:sp>
        <p:nvSpPr>
          <p:cNvPr id="6" name="TextBox 1">
            <a:extLst>
              <a:ext uri="{FF2B5EF4-FFF2-40B4-BE49-F238E27FC236}">
                <a16:creationId xmlns:a16="http://schemas.microsoft.com/office/drawing/2014/main" id="{9A552678-2A6B-03ED-DF21-10353C3D24CF}"/>
              </a:ext>
            </a:extLst>
          </p:cNvPr>
          <p:cNvSpPr txBox="1"/>
          <p:nvPr/>
        </p:nvSpPr>
        <p:spPr>
          <a:xfrm flipV="1">
            <a:off x="5154901" y="1246516"/>
            <a:ext cx="3046248" cy="709233"/>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0" name="TextBox 1">
            <a:extLst>
              <a:ext uri="{FF2B5EF4-FFF2-40B4-BE49-F238E27FC236}">
                <a16:creationId xmlns:a16="http://schemas.microsoft.com/office/drawing/2014/main" id="{ADF7031A-C6E0-88A8-F13D-9AEDAB29CA54}"/>
              </a:ext>
            </a:extLst>
          </p:cNvPr>
          <p:cNvSpPr txBox="1"/>
          <p:nvPr/>
        </p:nvSpPr>
        <p:spPr>
          <a:xfrm flipV="1">
            <a:off x="5629035" y="3430917"/>
            <a:ext cx="3139380" cy="1268032"/>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2" name="TextBox 1">
            <a:extLst>
              <a:ext uri="{FF2B5EF4-FFF2-40B4-BE49-F238E27FC236}">
                <a16:creationId xmlns:a16="http://schemas.microsoft.com/office/drawing/2014/main" id="{2401A0BC-A300-DBB6-9729-68F677398A5E}"/>
              </a:ext>
            </a:extLst>
          </p:cNvPr>
          <p:cNvSpPr txBox="1"/>
          <p:nvPr/>
        </p:nvSpPr>
        <p:spPr>
          <a:xfrm flipV="1">
            <a:off x="1878300" y="4836383"/>
            <a:ext cx="2097982" cy="328233"/>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4" name="Oval 34">
            <a:extLst>
              <a:ext uri="{FF2B5EF4-FFF2-40B4-BE49-F238E27FC236}">
                <a16:creationId xmlns:a16="http://schemas.microsoft.com/office/drawing/2014/main" id="{67E824C2-9954-21BD-4666-B5BD195F7552}"/>
              </a:ext>
            </a:extLst>
          </p:cNvPr>
          <p:cNvSpPr/>
          <p:nvPr/>
        </p:nvSpPr>
        <p:spPr>
          <a:xfrm>
            <a:off x="4844661" y="956923"/>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16</a:t>
            </a:r>
          </a:p>
        </p:txBody>
      </p:sp>
      <p:sp>
        <p:nvSpPr>
          <p:cNvPr id="15" name="Oval 34">
            <a:extLst>
              <a:ext uri="{FF2B5EF4-FFF2-40B4-BE49-F238E27FC236}">
                <a16:creationId xmlns:a16="http://schemas.microsoft.com/office/drawing/2014/main" id="{34ADB353-A68B-E39F-E631-AC3AE6CDB57C}"/>
              </a:ext>
            </a:extLst>
          </p:cNvPr>
          <p:cNvSpPr/>
          <p:nvPr/>
        </p:nvSpPr>
        <p:spPr>
          <a:xfrm>
            <a:off x="5157927" y="3209056"/>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17</a:t>
            </a:r>
          </a:p>
        </p:txBody>
      </p:sp>
      <p:sp>
        <p:nvSpPr>
          <p:cNvPr id="16" name="Oval 34">
            <a:extLst>
              <a:ext uri="{FF2B5EF4-FFF2-40B4-BE49-F238E27FC236}">
                <a16:creationId xmlns:a16="http://schemas.microsoft.com/office/drawing/2014/main" id="{64AA7904-E574-88CC-F790-7EB8796997EF}"/>
              </a:ext>
            </a:extLst>
          </p:cNvPr>
          <p:cNvSpPr/>
          <p:nvPr/>
        </p:nvSpPr>
        <p:spPr>
          <a:xfrm>
            <a:off x="3667794" y="4436722"/>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18</a:t>
            </a:r>
          </a:p>
        </p:txBody>
      </p:sp>
    </p:spTree>
    <p:extLst>
      <p:ext uri="{BB962C8B-B14F-4D97-AF65-F5344CB8AC3E}">
        <p14:creationId xmlns:p14="http://schemas.microsoft.com/office/powerpoint/2010/main" val="178026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0337E-6890-CCDA-DCDA-4DFABA540A2D}"/>
              </a:ext>
            </a:extLst>
          </p:cNvPr>
          <p:cNvSpPr txBox="1"/>
          <p:nvPr/>
        </p:nvSpPr>
        <p:spPr>
          <a:xfrm>
            <a:off x="134521" y="250442"/>
            <a:ext cx="120606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Change of Maturity state</a:t>
            </a:r>
            <a:endParaRPr kumimoji="0" lang="en-US" sz="2800" b="0" i="0" u="none" strike="noStrike" kern="1200" cap="none" spc="0" normalizeH="0" baseline="0" noProof="0">
              <a:ln>
                <a:noFill/>
              </a:ln>
              <a:solidFill>
                <a:srgbClr val="000000"/>
              </a:solidFill>
              <a:effectLst/>
              <a:uLnTx/>
              <a:uFillTx/>
              <a:latin typeface="Verdana"/>
              <a:ea typeface="Verdan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23004C"/>
              </a:solidFill>
              <a:effectLst/>
              <a:uLnTx/>
              <a:uFillTx/>
              <a:latin typeface="Verdana"/>
              <a:ea typeface="Verdana"/>
              <a:cs typeface="+mn-cs"/>
            </a:endParaRP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137313" y="1250499"/>
            <a:ext cx="3979468" cy="3460020"/>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19.The maturity of 'IN WORK' to 'IN APPROVAL' state has been changed by clicking on the small arrow next to the maturity state</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After this step the Approver will get the notification alert regarding the assigned approval state and he will take over the process as explained in the next section. </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p:txBody>
      </p:sp>
      <p:pic>
        <p:nvPicPr>
          <p:cNvPr id="4" name="Image 3" descr="Une image contenant texte, capture d’écran, Police, ligne&#10;&#10;Description générée automatiquement">
            <a:extLst>
              <a:ext uri="{FF2B5EF4-FFF2-40B4-BE49-F238E27FC236}">
                <a16:creationId xmlns:a16="http://schemas.microsoft.com/office/drawing/2014/main" id="{9399B2DF-5ACE-ECB9-ADE1-7EBFD5669D55}"/>
              </a:ext>
            </a:extLst>
          </p:cNvPr>
          <p:cNvPicPr>
            <a:picLocks noChangeAspect="1"/>
          </p:cNvPicPr>
          <p:nvPr/>
        </p:nvPicPr>
        <p:blipFill>
          <a:blip r:embed="rId3"/>
          <a:stretch>
            <a:fillRect/>
          </a:stretch>
        </p:blipFill>
        <p:spPr>
          <a:xfrm>
            <a:off x="5628746" y="1358369"/>
            <a:ext cx="5658909" cy="1906059"/>
          </a:xfrm>
          <a:prstGeom prst="rect">
            <a:avLst/>
          </a:prstGeom>
        </p:spPr>
      </p:pic>
      <p:sp>
        <p:nvSpPr>
          <p:cNvPr id="5" name="Oval 34">
            <a:extLst>
              <a:ext uri="{FF2B5EF4-FFF2-40B4-BE49-F238E27FC236}">
                <a16:creationId xmlns:a16="http://schemas.microsoft.com/office/drawing/2014/main" id="{C2269C2D-FA59-1AB6-611E-BB9D3DECA2D9}"/>
              </a:ext>
            </a:extLst>
          </p:cNvPr>
          <p:cNvSpPr/>
          <p:nvPr/>
        </p:nvSpPr>
        <p:spPr>
          <a:xfrm>
            <a:off x="8663127" y="1862855"/>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19</a:t>
            </a:r>
          </a:p>
        </p:txBody>
      </p:sp>
      <p:sp>
        <p:nvSpPr>
          <p:cNvPr id="7" name="TextBox 1">
            <a:extLst>
              <a:ext uri="{FF2B5EF4-FFF2-40B4-BE49-F238E27FC236}">
                <a16:creationId xmlns:a16="http://schemas.microsoft.com/office/drawing/2014/main" id="{9A08E0BC-6EB6-DC7C-2830-D545D247263C}"/>
              </a:ext>
            </a:extLst>
          </p:cNvPr>
          <p:cNvSpPr txBox="1"/>
          <p:nvPr/>
        </p:nvSpPr>
        <p:spPr>
          <a:xfrm flipV="1">
            <a:off x="8236767" y="1864583"/>
            <a:ext cx="421582" cy="319767"/>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64802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A30858-B686-401F-8906-F70656F51B63}"/>
              </a:ext>
            </a:extLst>
          </p:cNvPr>
          <p:cNvSpPr>
            <a:spLocks noGrp="1"/>
          </p:cNvSpPr>
          <p:nvPr>
            <p:ph type="body" sz="quarter" idx="23"/>
          </p:nvPr>
        </p:nvSpPr>
        <p:spPr>
          <a:xfrm>
            <a:off x="1938556" y="3020997"/>
            <a:ext cx="8709995" cy="400270"/>
          </a:xfrm>
        </p:spPr>
        <p:txBody>
          <a:bodyPr vert="horz" lIns="0" tIns="0" rIns="0" bIns="0" rtlCol="0" anchor="t">
            <a:noAutofit/>
          </a:bodyPr>
          <a:lstStyle/>
          <a:p>
            <a:r>
              <a:rPr lang="en-US">
                <a:latin typeface="Verdana"/>
                <a:ea typeface="Verdana"/>
              </a:rPr>
              <a:t>Assigned Approver Releases the QA attribute</a:t>
            </a:r>
            <a:endParaRPr lang="en-US"/>
          </a:p>
        </p:txBody>
      </p:sp>
      <p:sp>
        <p:nvSpPr>
          <p:cNvPr id="6" name="Text Placeholder 5">
            <a:extLst>
              <a:ext uri="{FF2B5EF4-FFF2-40B4-BE49-F238E27FC236}">
                <a16:creationId xmlns:a16="http://schemas.microsoft.com/office/drawing/2014/main" id="{4D21DDFF-79D5-4F98-19D9-B30D6F2012F7}"/>
              </a:ext>
            </a:extLst>
          </p:cNvPr>
          <p:cNvSpPr>
            <a:spLocks noGrp="1"/>
          </p:cNvSpPr>
          <p:nvPr>
            <p:ph type="body" sz="quarter" idx="22"/>
          </p:nvPr>
        </p:nvSpPr>
        <p:spPr>
          <a:xfrm>
            <a:off x="710720" y="2977663"/>
            <a:ext cx="1118105" cy="443199"/>
          </a:xfrm>
        </p:spPr>
        <p:txBody>
          <a:bodyPr vert="horz" lIns="0" tIns="0" rIns="0" bIns="0" rtlCol="0" anchor="t">
            <a:noAutofit/>
          </a:bodyPr>
          <a:lstStyle/>
          <a:p>
            <a:r>
              <a:rPr lang="en-US">
                <a:latin typeface="Verdana"/>
                <a:ea typeface="Verdana"/>
              </a:rPr>
              <a:t>05</a:t>
            </a:r>
            <a:endParaRPr lang="en-US"/>
          </a:p>
          <a:p>
            <a:endParaRPr lang="en-US"/>
          </a:p>
        </p:txBody>
      </p:sp>
    </p:spTree>
    <p:extLst>
      <p:ext uri="{BB962C8B-B14F-4D97-AF65-F5344CB8AC3E}">
        <p14:creationId xmlns:p14="http://schemas.microsoft.com/office/powerpoint/2010/main" val="77335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0337E-6890-CCDA-DCDA-4DFABA540A2D}"/>
              </a:ext>
            </a:extLst>
          </p:cNvPr>
          <p:cNvSpPr txBox="1"/>
          <p:nvPr/>
        </p:nvSpPr>
        <p:spPr>
          <a:xfrm>
            <a:off x="-946" y="225042"/>
            <a:ext cx="120606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Notification &amp; Approval of the Assigned Team member</a:t>
            </a: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137313" y="1250499"/>
            <a:ext cx="3979468" cy="3460020"/>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1.The assigned approval will receive a notification.</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2.By </a:t>
            </a:r>
            <a:r>
              <a:rPr lang="en-US" sz="1300">
                <a:solidFill>
                  <a:prstClr val="black"/>
                </a:solidFill>
                <a:latin typeface="Verdana"/>
                <a:ea typeface="Verdana"/>
              </a:rPr>
              <a:t>clicking</a:t>
            </a:r>
            <a:r>
              <a:rPr kumimoji="0" lang="en-US" sz="1300" b="0" i="0" u="none" strike="noStrike" kern="1200" cap="none" spc="0" normalizeH="0" baseline="0" noProof="0">
                <a:ln>
                  <a:noFill/>
                </a:ln>
                <a:solidFill>
                  <a:prstClr val="black"/>
                </a:solidFill>
                <a:effectLst/>
                <a:uLnTx/>
                <a:uFillTx/>
                <a:latin typeface="Verdana"/>
                <a:ea typeface="Verdana"/>
              </a:rPr>
              <a:t> on the notification information the tool will takes directly to the approval page.</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3.By clicking on the arrow and selecting approval with the comments the attribute will be 'Released'.</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p:txBody>
      </p:sp>
      <p:pic>
        <p:nvPicPr>
          <p:cNvPr id="3" name="Image 2" descr="Une image contenant texte, Police, ligne, capture d’écran&#10;&#10;Description générée automatiquement">
            <a:extLst>
              <a:ext uri="{FF2B5EF4-FFF2-40B4-BE49-F238E27FC236}">
                <a16:creationId xmlns:a16="http://schemas.microsoft.com/office/drawing/2014/main" id="{7E7BCFEB-CE35-E405-F546-912B656FB670}"/>
              </a:ext>
            </a:extLst>
          </p:cNvPr>
          <p:cNvPicPr>
            <a:picLocks noChangeAspect="1"/>
          </p:cNvPicPr>
          <p:nvPr/>
        </p:nvPicPr>
        <p:blipFill>
          <a:blip r:embed="rId3"/>
          <a:stretch>
            <a:fillRect/>
          </a:stretch>
        </p:blipFill>
        <p:spPr>
          <a:xfrm>
            <a:off x="4805891" y="741891"/>
            <a:ext cx="5196417" cy="1445684"/>
          </a:xfrm>
          <a:prstGeom prst="rect">
            <a:avLst/>
          </a:prstGeom>
        </p:spPr>
      </p:pic>
      <p:pic>
        <p:nvPicPr>
          <p:cNvPr id="5" name="Image 4" descr="Une image contenant texte, Appareils électroniques, capture d’écran, Page web&#10;&#10;Description générée automatiquement">
            <a:extLst>
              <a:ext uri="{FF2B5EF4-FFF2-40B4-BE49-F238E27FC236}">
                <a16:creationId xmlns:a16="http://schemas.microsoft.com/office/drawing/2014/main" id="{F5D82A19-2A39-5451-74A9-22134EE2AB40}"/>
              </a:ext>
            </a:extLst>
          </p:cNvPr>
          <p:cNvPicPr>
            <a:picLocks noChangeAspect="1"/>
          </p:cNvPicPr>
          <p:nvPr/>
        </p:nvPicPr>
        <p:blipFill>
          <a:blip r:embed="rId4"/>
          <a:stretch>
            <a:fillRect/>
          </a:stretch>
        </p:blipFill>
        <p:spPr>
          <a:xfrm>
            <a:off x="8001529" y="1718204"/>
            <a:ext cx="3986742" cy="3811059"/>
          </a:xfrm>
          <a:prstGeom prst="rect">
            <a:avLst/>
          </a:prstGeom>
        </p:spPr>
      </p:pic>
      <p:pic>
        <p:nvPicPr>
          <p:cNvPr id="8" name="Image 7" descr="Une image contenant texte, capture d’écran, Page web, logiciel&#10;&#10;Description générée automatiquement">
            <a:extLst>
              <a:ext uri="{FF2B5EF4-FFF2-40B4-BE49-F238E27FC236}">
                <a16:creationId xmlns:a16="http://schemas.microsoft.com/office/drawing/2014/main" id="{A9437BA9-8FBF-A734-F0D7-470FFED8B7D1}"/>
              </a:ext>
            </a:extLst>
          </p:cNvPr>
          <p:cNvPicPr>
            <a:picLocks noChangeAspect="1"/>
          </p:cNvPicPr>
          <p:nvPr/>
        </p:nvPicPr>
        <p:blipFill>
          <a:blip r:embed="rId5"/>
          <a:stretch>
            <a:fillRect/>
          </a:stretch>
        </p:blipFill>
        <p:spPr>
          <a:xfrm>
            <a:off x="4334934" y="2606147"/>
            <a:ext cx="3386667" cy="4194175"/>
          </a:xfrm>
          <a:prstGeom prst="rect">
            <a:avLst/>
          </a:prstGeom>
        </p:spPr>
      </p:pic>
      <p:sp>
        <p:nvSpPr>
          <p:cNvPr id="6" name="TextBox 1">
            <a:extLst>
              <a:ext uri="{FF2B5EF4-FFF2-40B4-BE49-F238E27FC236}">
                <a16:creationId xmlns:a16="http://schemas.microsoft.com/office/drawing/2014/main" id="{9ED6B6FA-CB59-B5D2-E304-20FEAB0492AC}"/>
              </a:ext>
            </a:extLst>
          </p:cNvPr>
          <p:cNvSpPr txBox="1"/>
          <p:nvPr/>
        </p:nvSpPr>
        <p:spPr>
          <a:xfrm flipV="1">
            <a:off x="7263101" y="653851"/>
            <a:ext cx="853382" cy="887033"/>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7" name="TextBox 1">
            <a:extLst>
              <a:ext uri="{FF2B5EF4-FFF2-40B4-BE49-F238E27FC236}">
                <a16:creationId xmlns:a16="http://schemas.microsoft.com/office/drawing/2014/main" id="{EADC1328-6148-AEF7-DA81-639AFE1C100E}"/>
              </a:ext>
            </a:extLst>
          </p:cNvPr>
          <p:cNvSpPr txBox="1"/>
          <p:nvPr/>
        </p:nvSpPr>
        <p:spPr>
          <a:xfrm flipV="1">
            <a:off x="8473834" y="2973717"/>
            <a:ext cx="3367982" cy="1428899"/>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0" name="TextBox 1">
            <a:extLst>
              <a:ext uri="{FF2B5EF4-FFF2-40B4-BE49-F238E27FC236}">
                <a16:creationId xmlns:a16="http://schemas.microsoft.com/office/drawing/2014/main" id="{5F06970F-592A-249D-5F91-83465E7CCD55}"/>
              </a:ext>
            </a:extLst>
          </p:cNvPr>
          <p:cNvSpPr txBox="1"/>
          <p:nvPr/>
        </p:nvSpPr>
        <p:spPr>
          <a:xfrm flipV="1">
            <a:off x="4807767" y="5285117"/>
            <a:ext cx="2876915" cy="920899"/>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2" name="Oval 34">
            <a:extLst>
              <a:ext uri="{FF2B5EF4-FFF2-40B4-BE49-F238E27FC236}">
                <a16:creationId xmlns:a16="http://schemas.microsoft.com/office/drawing/2014/main" id="{82E39CE1-3688-D351-2C4D-613E82779382}"/>
              </a:ext>
            </a:extLst>
          </p:cNvPr>
          <p:cNvSpPr/>
          <p:nvPr/>
        </p:nvSpPr>
        <p:spPr>
          <a:xfrm>
            <a:off x="6651969" y="1234370"/>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1</a:t>
            </a:r>
          </a:p>
        </p:txBody>
      </p:sp>
      <p:sp>
        <p:nvSpPr>
          <p:cNvPr id="14" name="Oval 34">
            <a:extLst>
              <a:ext uri="{FF2B5EF4-FFF2-40B4-BE49-F238E27FC236}">
                <a16:creationId xmlns:a16="http://schemas.microsoft.com/office/drawing/2014/main" id="{697826FC-7BD0-3769-0E89-F95F4DEDB610}"/>
              </a:ext>
            </a:extLst>
          </p:cNvPr>
          <p:cNvSpPr/>
          <p:nvPr/>
        </p:nvSpPr>
        <p:spPr>
          <a:xfrm>
            <a:off x="8116702" y="3621970"/>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2</a:t>
            </a:r>
          </a:p>
        </p:txBody>
      </p:sp>
      <p:sp>
        <p:nvSpPr>
          <p:cNvPr id="16" name="Oval 34">
            <a:extLst>
              <a:ext uri="{FF2B5EF4-FFF2-40B4-BE49-F238E27FC236}">
                <a16:creationId xmlns:a16="http://schemas.microsoft.com/office/drawing/2014/main" id="{303C15EE-A4A2-C511-B02B-84C318AD9053}"/>
              </a:ext>
            </a:extLst>
          </p:cNvPr>
          <p:cNvSpPr/>
          <p:nvPr/>
        </p:nvSpPr>
        <p:spPr>
          <a:xfrm>
            <a:off x="4501436" y="4993570"/>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3</a:t>
            </a:r>
          </a:p>
        </p:txBody>
      </p:sp>
    </p:spTree>
    <p:extLst>
      <p:ext uri="{BB962C8B-B14F-4D97-AF65-F5344CB8AC3E}">
        <p14:creationId xmlns:p14="http://schemas.microsoft.com/office/powerpoint/2010/main" val="288670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0337E-6890-CCDA-DCDA-4DFABA540A2D}"/>
              </a:ext>
            </a:extLst>
          </p:cNvPr>
          <p:cNvSpPr txBox="1"/>
          <p:nvPr/>
        </p:nvSpPr>
        <p:spPr>
          <a:xfrm>
            <a:off x="134521" y="250442"/>
            <a:ext cx="120606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Released Template</a:t>
            </a: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408246" y="3959832"/>
            <a:ext cx="8627668" cy="3460020"/>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1.When the created '</a:t>
            </a:r>
            <a:r>
              <a:rPr kumimoji="0" lang="en-US" sz="1300" b="0" i="0" u="none" strike="noStrike" kern="1200" cap="none" spc="0" normalizeH="0" baseline="0" noProof="0" err="1">
                <a:ln>
                  <a:noFill/>
                </a:ln>
                <a:solidFill>
                  <a:prstClr val="black"/>
                </a:solidFill>
                <a:effectLst/>
                <a:uLnTx/>
                <a:uFillTx/>
                <a:latin typeface="Verdana"/>
                <a:ea typeface="Verdana"/>
              </a:rPr>
              <a:t>QA_Microbial_Template</a:t>
            </a:r>
            <a:r>
              <a:rPr kumimoji="0" lang="en-US" sz="1300" b="0" i="0" u="none" strike="noStrike" kern="1200" cap="none" spc="0" normalizeH="0" baseline="0" noProof="0">
                <a:ln>
                  <a:noFill/>
                </a:ln>
                <a:solidFill>
                  <a:prstClr val="black"/>
                </a:solidFill>
                <a:effectLst/>
                <a:uLnTx/>
                <a:uFillTx/>
                <a:latin typeface="Verdana"/>
                <a:ea typeface="Verdana"/>
              </a:rPr>
              <a:t>' is released the maturity status displays it . </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2. Now the template is official, and it can be duplicated and adapted for future projects.</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p:txBody>
      </p:sp>
      <p:pic>
        <p:nvPicPr>
          <p:cNvPr id="7" name="Image 6" descr="Une image contenant texte, capture d’écran, Police, ligne&#10;&#10;Description générée automatiquement">
            <a:extLst>
              <a:ext uri="{FF2B5EF4-FFF2-40B4-BE49-F238E27FC236}">
                <a16:creationId xmlns:a16="http://schemas.microsoft.com/office/drawing/2014/main" id="{989AD219-82B0-6CAB-5458-EC46412838F3}"/>
              </a:ext>
            </a:extLst>
          </p:cNvPr>
          <p:cNvPicPr>
            <a:picLocks noChangeAspect="1"/>
          </p:cNvPicPr>
          <p:nvPr/>
        </p:nvPicPr>
        <p:blipFill>
          <a:blip r:embed="rId3"/>
          <a:stretch>
            <a:fillRect/>
          </a:stretch>
        </p:blipFill>
        <p:spPr>
          <a:xfrm>
            <a:off x="584199" y="1531169"/>
            <a:ext cx="11032067" cy="1899129"/>
          </a:xfrm>
          <a:prstGeom prst="rect">
            <a:avLst/>
          </a:prstGeom>
        </p:spPr>
      </p:pic>
      <p:sp>
        <p:nvSpPr>
          <p:cNvPr id="4" name="TextBox 1">
            <a:extLst>
              <a:ext uri="{FF2B5EF4-FFF2-40B4-BE49-F238E27FC236}">
                <a16:creationId xmlns:a16="http://schemas.microsoft.com/office/drawing/2014/main" id="{2E04F859-8A01-A0F4-4678-A129AA5FB2E3}"/>
              </a:ext>
            </a:extLst>
          </p:cNvPr>
          <p:cNvSpPr txBox="1"/>
          <p:nvPr/>
        </p:nvSpPr>
        <p:spPr>
          <a:xfrm flipV="1">
            <a:off x="9354366" y="3134584"/>
            <a:ext cx="1115849" cy="294366"/>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6" name="Oval 34">
            <a:extLst>
              <a:ext uri="{FF2B5EF4-FFF2-40B4-BE49-F238E27FC236}">
                <a16:creationId xmlns:a16="http://schemas.microsoft.com/office/drawing/2014/main" id="{A566ECAF-0104-251E-4BF2-A8276AF5A55D}"/>
              </a:ext>
            </a:extLst>
          </p:cNvPr>
          <p:cNvSpPr/>
          <p:nvPr/>
        </p:nvSpPr>
        <p:spPr>
          <a:xfrm>
            <a:off x="9860836" y="3427237"/>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4</a:t>
            </a:r>
          </a:p>
        </p:txBody>
      </p:sp>
    </p:spTree>
    <p:extLst>
      <p:ext uri="{BB962C8B-B14F-4D97-AF65-F5344CB8AC3E}">
        <p14:creationId xmlns:p14="http://schemas.microsoft.com/office/powerpoint/2010/main" val="189438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A30858-B686-401F-8906-F70656F51B63}"/>
              </a:ext>
            </a:extLst>
          </p:cNvPr>
          <p:cNvSpPr>
            <a:spLocks noGrp="1"/>
          </p:cNvSpPr>
          <p:nvPr>
            <p:ph type="body" sz="quarter" idx="23"/>
          </p:nvPr>
        </p:nvSpPr>
        <p:spPr>
          <a:xfrm>
            <a:off x="1938556" y="3020997"/>
            <a:ext cx="8709995" cy="400270"/>
          </a:xfrm>
        </p:spPr>
        <p:txBody>
          <a:bodyPr vert="horz" lIns="0" tIns="0" rIns="0" bIns="0" rtlCol="0" anchor="t">
            <a:noAutofit/>
          </a:bodyPr>
          <a:lstStyle/>
          <a:p>
            <a:r>
              <a:rPr lang="en-US">
                <a:latin typeface="Verdana"/>
                <a:ea typeface="Verdana"/>
              </a:rPr>
              <a:t>Creation of Product Specific Quality Attribute List</a:t>
            </a:r>
            <a:endParaRPr lang="en-US"/>
          </a:p>
        </p:txBody>
      </p:sp>
      <p:sp>
        <p:nvSpPr>
          <p:cNvPr id="6" name="Text Placeholder 5">
            <a:extLst>
              <a:ext uri="{FF2B5EF4-FFF2-40B4-BE49-F238E27FC236}">
                <a16:creationId xmlns:a16="http://schemas.microsoft.com/office/drawing/2014/main" id="{4D21DDFF-79D5-4F98-19D9-B30D6F2012F7}"/>
              </a:ext>
            </a:extLst>
          </p:cNvPr>
          <p:cNvSpPr>
            <a:spLocks noGrp="1"/>
          </p:cNvSpPr>
          <p:nvPr>
            <p:ph type="body" sz="quarter" idx="22"/>
          </p:nvPr>
        </p:nvSpPr>
        <p:spPr>
          <a:xfrm>
            <a:off x="710720" y="2977663"/>
            <a:ext cx="1118105" cy="443199"/>
          </a:xfrm>
        </p:spPr>
        <p:txBody>
          <a:bodyPr vert="horz" lIns="0" tIns="0" rIns="0" bIns="0" rtlCol="0" anchor="t">
            <a:noAutofit/>
          </a:bodyPr>
          <a:lstStyle/>
          <a:p>
            <a:r>
              <a:rPr lang="en-US">
                <a:latin typeface="Verdana"/>
                <a:ea typeface="Verdana"/>
              </a:rPr>
              <a:t>06</a:t>
            </a:r>
            <a:endParaRPr lang="en-US"/>
          </a:p>
          <a:p>
            <a:endParaRPr lang="en-US"/>
          </a:p>
        </p:txBody>
      </p:sp>
    </p:spTree>
    <p:extLst>
      <p:ext uri="{BB962C8B-B14F-4D97-AF65-F5344CB8AC3E}">
        <p14:creationId xmlns:p14="http://schemas.microsoft.com/office/powerpoint/2010/main" val="116844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CE9B2D3-F7F4-2D4E-67BC-701284189314}"/>
              </a:ext>
            </a:extLst>
          </p:cNvPr>
          <p:cNvPicPr>
            <a:picLocks noChangeAspect="1"/>
          </p:cNvPicPr>
          <p:nvPr/>
        </p:nvPicPr>
        <p:blipFill>
          <a:blip r:embed="rId2"/>
          <a:stretch>
            <a:fillRect/>
          </a:stretch>
        </p:blipFill>
        <p:spPr>
          <a:xfrm>
            <a:off x="4571113" y="2865939"/>
            <a:ext cx="6609058" cy="2981530"/>
          </a:xfrm>
          <a:prstGeom prst="rect">
            <a:avLst/>
          </a:prstGeom>
        </p:spPr>
      </p:pic>
      <p:sp>
        <p:nvSpPr>
          <p:cNvPr id="2" name="TextBox 1">
            <a:extLst>
              <a:ext uri="{FF2B5EF4-FFF2-40B4-BE49-F238E27FC236}">
                <a16:creationId xmlns:a16="http://schemas.microsoft.com/office/drawing/2014/main" id="{DE20337E-6890-CCDA-DCDA-4DFABA540A2D}"/>
              </a:ext>
            </a:extLst>
          </p:cNvPr>
          <p:cNvSpPr txBox="1"/>
          <p:nvPr/>
        </p:nvSpPr>
        <p:spPr>
          <a:xfrm>
            <a:off x="134521" y="-3558"/>
            <a:ext cx="120606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2800">
                <a:solidFill>
                  <a:srgbClr val="23004C"/>
                </a:solidFill>
                <a:latin typeface="Verdana"/>
                <a:ea typeface="Verdana"/>
              </a:rPr>
              <a:t>Creation of Product Specific Quality Attribute List</a:t>
            </a:r>
            <a:endParaRPr lang="en-US">
              <a:cs typeface="+mn-cs"/>
            </a:endParaRP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270" y="1589166"/>
            <a:ext cx="4233468" cy="3460020"/>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en-US" sz="1300" dirty="0">
                <a:solidFill>
                  <a:prstClr val="black"/>
                </a:solidFill>
                <a:latin typeface="Verdana"/>
                <a:ea typeface="Verdana"/>
              </a:rPr>
              <a:t>To create Product specific Quality Attribute List,</a:t>
            </a:r>
            <a:endParaRPr lang="fr-FR" dirty="0">
              <a:solidFill>
                <a:prstClr val="black"/>
              </a:solidFill>
            </a:endParaRPr>
          </a:p>
          <a:p>
            <a:pPr>
              <a:defRPr/>
            </a:pPr>
            <a:endParaRPr lang="en-US" sz="1300" dirty="0">
              <a:solidFill>
                <a:prstClr val="black"/>
              </a:solidFill>
            </a:endParaRPr>
          </a:p>
          <a:p>
            <a:pPr>
              <a:defRPr/>
            </a:pPr>
            <a:endParaRPr lang="en-US">
              <a:solidFill>
                <a:prstClr val="black"/>
              </a:solidFill>
            </a:endParaRPr>
          </a:p>
          <a:p>
            <a:pPr marL="342900" indent="-342900">
              <a:buAutoNum type="arabicPeriod"/>
              <a:defRPr/>
            </a:pPr>
            <a:r>
              <a:rPr lang="en-US" sz="1300" dirty="0">
                <a:solidFill>
                  <a:prstClr val="black"/>
                </a:solidFill>
                <a:latin typeface="Verdana"/>
                <a:ea typeface="Verdana"/>
              </a:rPr>
              <a:t>In Dashboard, Create a tab (DUPLICATE) and add IP Classify and Reuse app.</a:t>
            </a:r>
          </a:p>
          <a:p>
            <a:pPr marL="342900" indent="-342900">
              <a:buAutoNum type="arabicPeriod"/>
              <a:defRPr/>
            </a:pPr>
            <a:endParaRPr lang="en-US" sz="1300">
              <a:solidFill>
                <a:prstClr val="black"/>
              </a:solidFill>
            </a:endParaRPr>
          </a:p>
          <a:p>
            <a:pPr marL="342900" indent="-342900">
              <a:buAutoNum type="arabicPeriod"/>
              <a:defRPr/>
            </a:pPr>
            <a:endParaRPr lang="en-US" sz="1300" dirty="0">
              <a:solidFill>
                <a:prstClr val="black"/>
              </a:solidFill>
              <a:latin typeface="Verdana"/>
              <a:ea typeface="Verdana"/>
            </a:endParaRPr>
          </a:p>
          <a:p>
            <a:pPr marL="342900" indent="-342900">
              <a:buAutoNum type="arabicPeriod"/>
              <a:defRPr/>
            </a:pPr>
            <a:r>
              <a:rPr lang="en-US" sz="1300" dirty="0">
                <a:solidFill>
                  <a:prstClr val="black"/>
                </a:solidFill>
                <a:latin typeface="Verdana"/>
                <a:ea typeface="Verdana"/>
              </a:rPr>
              <a:t>Go to the subclass under Product Family to open the Quality Attribute Template from which the Product specific Quality Attribute List will be created.(For Example let us take the QA Template from Slide 4 – </a:t>
            </a:r>
            <a:r>
              <a:rPr lang="en-US" sz="1300" dirty="0" err="1">
                <a:solidFill>
                  <a:prstClr val="black"/>
                </a:solidFill>
                <a:latin typeface="Verdana"/>
                <a:ea typeface="Verdana"/>
              </a:rPr>
              <a:t>QA_Microbial_Template</a:t>
            </a:r>
            <a:r>
              <a:rPr lang="en-US" sz="1300" dirty="0">
                <a:solidFill>
                  <a:prstClr val="black"/>
                </a:solidFill>
                <a:latin typeface="Verdana"/>
                <a:ea typeface="Verdana"/>
              </a:rPr>
              <a:t>)</a:t>
            </a:r>
          </a:p>
          <a:p>
            <a:pPr marL="342900" indent="-342900">
              <a:buAutoNum type="arabicPeriod"/>
              <a:defRPr/>
            </a:pPr>
            <a:endParaRPr lang="en-US" sz="1300">
              <a:solidFill>
                <a:prstClr val="black"/>
              </a:solidFill>
            </a:endParaRPr>
          </a:p>
          <a:p>
            <a:pPr marL="342900" indent="-342900">
              <a:buAutoNum type="arabicPeriod"/>
              <a:defRPr/>
            </a:pPr>
            <a:endParaRPr lang="en-US" sz="1300" dirty="0">
              <a:solidFill>
                <a:prstClr val="black"/>
              </a:solidFill>
            </a:endParaRPr>
          </a:p>
        </p:txBody>
      </p:sp>
      <p:pic>
        <p:nvPicPr>
          <p:cNvPr id="3" name="Image 2" descr="Une image contenant texte, capture d’écran, logiciel, Police&#10;&#10;Description générée automatiquement">
            <a:extLst>
              <a:ext uri="{FF2B5EF4-FFF2-40B4-BE49-F238E27FC236}">
                <a16:creationId xmlns:a16="http://schemas.microsoft.com/office/drawing/2014/main" id="{2ABA1739-B505-0A3B-ED32-C5CCF64A25F4}"/>
              </a:ext>
            </a:extLst>
          </p:cNvPr>
          <p:cNvPicPr>
            <a:picLocks noChangeAspect="1"/>
          </p:cNvPicPr>
          <p:nvPr/>
        </p:nvPicPr>
        <p:blipFill>
          <a:blip r:embed="rId4"/>
          <a:stretch>
            <a:fillRect/>
          </a:stretch>
        </p:blipFill>
        <p:spPr>
          <a:xfrm>
            <a:off x="4571113" y="1126831"/>
            <a:ext cx="7186083" cy="1573507"/>
          </a:xfrm>
          <a:prstGeom prst="rect">
            <a:avLst/>
          </a:prstGeom>
        </p:spPr>
      </p:pic>
      <p:sp>
        <p:nvSpPr>
          <p:cNvPr id="4" name="TextBox 1">
            <a:extLst>
              <a:ext uri="{FF2B5EF4-FFF2-40B4-BE49-F238E27FC236}">
                <a16:creationId xmlns:a16="http://schemas.microsoft.com/office/drawing/2014/main" id="{A616027D-B18D-B8CF-3AAC-DEC700B33366}"/>
              </a:ext>
            </a:extLst>
          </p:cNvPr>
          <p:cNvSpPr txBox="1"/>
          <p:nvPr/>
        </p:nvSpPr>
        <p:spPr>
          <a:xfrm flipV="1">
            <a:off x="9283467" y="1751777"/>
            <a:ext cx="1351708" cy="449590"/>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7" name="Oval 34">
            <a:extLst>
              <a:ext uri="{FF2B5EF4-FFF2-40B4-BE49-F238E27FC236}">
                <a16:creationId xmlns:a16="http://schemas.microsoft.com/office/drawing/2014/main" id="{75334FD2-9CBA-9ACE-7232-87700581DB54}"/>
              </a:ext>
            </a:extLst>
          </p:cNvPr>
          <p:cNvSpPr/>
          <p:nvPr/>
        </p:nvSpPr>
        <p:spPr>
          <a:xfrm>
            <a:off x="8470737" y="1771590"/>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lang="en-US" sz="1050">
                <a:solidFill>
                  <a:prstClr val="white"/>
                </a:solidFill>
                <a:latin typeface="Verdana"/>
                <a:ea typeface="Verdana"/>
              </a:rPr>
              <a:t>1</a:t>
            </a:r>
            <a:endParaRPr lang="en-US" sz="1050" b="0" i="0" u="none" strike="noStrike" kern="1200" cap="none" spc="0" normalizeH="0" baseline="0" noProof="0">
              <a:ln>
                <a:noFill/>
              </a:ln>
              <a:solidFill>
                <a:prstClr val="white"/>
              </a:solidFill>
              <a:effectLst/>
              <a:uLnTx/>
              <a:uFillTx/>
              <a:latin typeface="Verdana"/>
              <a:ea typeface="Verdana"/>
            </a:endParaRPr>
          </a:p>
        </p:txBody>
      </p:sp>
      <p:sp>
        <p:nvSpPr>
          <p:cNvPr id="13" name="TextBox 1">
            <a:extLst>
              <a:ext uri="{FF2B5EF4-FFF2-40B4-BE49-F238E27FC236}">
                <a16:creationId xmlns:a16="http://schemas.microsoft.com/office/drawing/2014/main" id="{061AEDC4-524C-BB7E-B9EC-F55AED3F26A6}"/>
              </a:ext>
            </a:extLst>
          </p:cNvPr>
          <p:cNvSpPr txBox="1"/>
          <p:nvPr/>
        </p:nvSpPr>
        <p:spPr>
          <a:xfrm flipV="1">
            <a:off x="6730778" y="3917983"/>
            <a:ext cx="1739959" cy="343789"/>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4" name="Oval 34">
            <a:extLst>
              <a:ext uri="{FF2B5EF4-FFF2-40B4-BE49-F238E27FC236}">
                <a16:creationId xmlns:a16="http://schemas.microsoft.com/office/drawing/2014/main" id="{3727291E-9913-B812-32CF-C716DE2DF395}"/>
              </a:ext>
            </a:extLst>
          </p:cNvPr>
          <p:cNvSpPr/>
          <p:nvPr/>
        </p:nvSpPr>
        <p:spPr>
          <a:xfrm>
            <a:off x="7498923" y="3525894"/>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lang="en-US" sz="1050" dirty="0">
                <a:solidFill>
                  <a:prstClr val="white"/>
                </a:solidFill>
                <a:latin typeface="Verdana"/>
                <a:ea typeface="Verdana"/>
              </a:rPr>
              <a:t>2</a:t>
            </a:r>
            <a:endParaRPr lang="en-US" sz="1050" b="0" i="0" u="none" strike="noStrike" kern="1200" cap="none" spc="0" normalizeH="0" baseline="0" noProof="0" dirty="0">
              <a:ln>
                <a:noFill/>
              </a:ln>
              <a:solidFill>
                <a:prstClr val="white"/>
              </a:solidFill>
              <a:effectLst/>
              <a:uLnTx/>
              <a:uFillTx/>
              <a:latin typeface="Verdana"/>
              <a:ea typeface="Verdana"/>
            </a:endParaRPr>
          </a:p>
        </p:txBody>
      </p:sp>
    </p:spTree>
    <p:extLst>
      <p:ext uri="{BB962C8B-B14F-4D97-AF65-F5344CB8AC3E}">
        <p14:creationId xmlns:p14="http://schemas.microsoft.com/office/powerpoint/2010/main" val="35686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s screenshot of a computer&#10;&#10;Description automatically generated">
            <a:extLst>
              <a:ext uri="{FF2B5EF4-FFF2-40B4-BE49-F238E27FC236}">
                <a16:creationId xmlns:a16="http://schemas.microsoft.com/office/drawing/2014/main" id="{D1CAD5C3-33D9-F14A-D6BC-A612520ACC6F}"/>
              </a:ext>
            </a:extLst>
          </p:cNvPr>
          <p:cNvPicPr>
            <a:picLocks noChangeAspect="1"/>
          </p:cNvPicPr>
          <p:nvPr/>
        </p:nvPicPr>
        <p:blipFill>
          <a:blip r:embed="rId2"/>
          <a:stretch>
            <a:fillRect/>
          </a:stretch>
        </p:blipFill>
        <p:spPr>
          <a:xfrm>
            <a:off x="5534025" y="3077408"/>
            <a:ext cx="6353175" cy="292568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BE1D2AC-89FB-6ACF-4829-0AE3F7DF3BB1}"/>
              </a:ext>
            </a:extLst>
          </p:cNvPr>
          <p:cNvPicPr>
            <a:picLocks noChangeAspect="1"/>
          </p:cNvPicPr>
          <p:nvPr/>
        </p:nvPicPr>
        <p:blipFill>
          <a:blip r:embed="rId3"/>
          <a:stretch>
            <a:fillRect/>
          </a:stretch>
        </p:blipFill>
        <p:spPr>
          <a:xfrm>
            <a:off x="6994525" y="1023938"/>
            <a:ext cx="1962150" cy="1914525"/>
          </a:xfrm>
          <a:prstGeom prst="rect">
            <a:avLst/>
          </a:prstGeom>
        </p:spPr>
      </p:pic>
      <p:pic>
        <p:nvPicPr>
          <p:cNvPr id="5" name="Picture 4" descr="A black text on a white background&#10;&#10;Description automatically generated">
            <a:extLst>
              <a:ext uri="{FF2B5EF4-FFF2-40B4-BE49-F238E27FC236}">
                <a16:creationId xmlns:a16="http://schemas.microsoft.com/office/drawing/2014/main" id="{568B506D-E589-B911-35B7-59841DD18424}"/>
              </a:ext>
            </a:extLst>
          </p:cNvPr>
          <p:cNvPicPr>
            <a:picLocks noChangeAspect="1"/>
          </p:cNvPicPr>
          <p:nvPr/>
        </p:nvPicPr>
        <p:blipFill>
          <a:blip r:embed="rId4"/>
          <a:stretch>
            <a:fillRect/>
          </a:stretch>
        </p:blipFill>
        <p:spPr>
          <a:xfrm>
            <a:off x="9151938" y="261938"/>
            <a:ext cx="1609725" cy="542925"/>
          </a:xfrm>
          <a:prstGeom prst="rect">
            <a:avLst/>
          </a:prstGeom>
        </p:spPr>
      </p:pic>
      <p:pic>
        <p:nvPicPr>
          <p:cNvPr id="3" name="Picture 2" descr="A blue and white button with a play button&#10;&#10;Description automatically generated">
            <a:extLst>
              <a:ext uri="{FF2B5EF4-FFF2-40B4-BE49-F238E27FC236}">
                <a16:creationId xmlns:a16="http://schemas.microsoft.com/office/drawing/2014/main" id="{F1130492-AC86-3425-9F0A-0316B7BE6795}"/>
              </a:ext>
            </a:extLst>
          </p:cNvPr>
          <p:cNvPicPr>
            <a:picLocks noChangeAspect="1"/>
          </p:cNvPicPr>
          <p:nvPr/>
        </p:nvPicPr>
        <p:blipFill>
          <a:blip r:embed="rId5"/>
          <a:stretch>
            <a:fillRect/>
          </a:stretch>
        </p:blipFill>
        <p:spPr>
          <a:xfrm>
            <a:off x="7425816" y="85995"/>
            <a:ext cx="733425" cy="676275"/>
          </a:xfrm>
          <a:prstGeom prst="rect">
            <a:avLst/>
          </a:prstGeom>
        </p:spPr>
      </p:pic>
      <p:sp>
        <p:nvSpPr>
          <p:cNvPr id="33" name="Footer Placeholder 1">
            <a:extLst>
              <a:ext uri="{FF2B5EF4-FFF2-40B4-BE49-F238E27FC236}">
                <a16:creationId xmlns:a16="http://schemas.microsoft.com/office/drawing/2014/main" id="{1B6772EB-5A00-0748-7667-A7327EA41BF5}"/>
              </a:ext>
            </a:extLst>
          </p:cNvPr>
          <p:cNvSpPr>
            <a:spLocks noGrp="1"/>
          </p:cNvSpPr>
          <p:nvPr>
            <p:ph type="ftr" sz="quarter" idx="15"/>
          </p:nvPr>
        </p:nvSpPr>
        <p:spPr>
          <a:xfrm>
            <a:off x="2866442" y="6479322"/>
            <a:ext cx="6459117" cy="170333"/>
          </a:xfrm>
        </p:spPr>
        <p:txBody>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800" b="0" i="0" u="none" strike="noStrike" kern="1200" cap="all" spc="0" normalizeH="0" baseline="0" noProof="0">
                <a:ln>
                  <a:noFill/>
                </a:ln>
                <a:solidFill>
                  <a:prstClr val="black"/>
                </a:solidFill>
                <a:effectLst/>
                <a:uLnTx/>
                <a:uFillTx/>
                <a:latin typeface="Verdana" panose="020B0604030504040204" pitchFamily="34" charset="0"/>
                <a:ea typeface="Verdana" panose="020B0604030504040204" pitchFamily="34" charset="0"/>
              </a:rPr>
              <a:t>internal use</a:t>
            </a:r>
          </a:p>
        </p:txBody>
      </p:sp>
      <p:sp>
        <p:nvSpPr>
          <p:cNvPr id="9" name="Text Placeholder 6">
            <a:extLst>
              <a:ext uri="{FF2B5EF4-FFF2-40B4-BE49-F238E27FC236}">
                <a16:creationId xmlns:a16="http://schemas.microsoft.com/office/drawing/2014/main" id="{9320C8EB-E719-40BB-9BA7-969BFF743ED6}"/>
              </a:ext>
            </a:extLst>
          </p:cNvPr>
          <p:cNvSpPr txBox="1">
            <a:spLocks/>
          </p:cNvSpPr>
          <p:nvPr/>
        </p:nvSpPr>
        <p:spPr>
          <a:xfrm>
            <a:off x="200069" y="1795022"/>
            <a:ext cx="5332200" cy="2368657"/>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6"/>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6"/>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6"/>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Verdana"/>
                <a:ea typeface="Verdana"/>
              </a:rPr>
              <a:t>To create a QA Template, we will use the Requirement Structure Editor app</a:t>
            </a:r>
            <a:r>
              <a:rPr kumimoji="0" lang="en-US" sz="1300" b="0" i="0" u="none" strike="noStrike" kern="1200" cap="none" spc="0" normalizeH="0" baseline="0" noProof="0">
                <a:ln>
                  <a:noFill/>
                </a:ln>
                <a:solidFill>
                  <a:srgbClr val="000000"/>
                </a:solidFill>
                <a:effectLst/>
                <a:uLnTx/>
                <a:uFillTx/>
                <a:latin typeface="Verdana"/>
                <a:ea typeface="Verdana"/>
              </a:rPr>
              <a:t>. </a:t>
            </a: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33" b="0" i="0" u="none" strike="noStrike" kern="1200" cap="none" spc="0" normalizeH="0" baseline="0" noProof="0">
              <a:ln>
                <a:noFill/>
              </a:ln>
              <a:solidFill>
                <a:prstClr val="black"/>
              </a:solidFill>
              <a:effectLst/>
              <a:uLnTx/>
              <a:uFillTx/>
              <a:latin typeface="Verdana"/>
              <a:ea typeface="Verdana"/>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r>
              <a:rPr kumimoji="0" lang="en-US" sz="1300" b="0" i="0" u="none" strike="noStrike" kern="1200" cap="none" spc="0" normalizeH="0" baseline="0" noProof="0">
                <a:ln>
                  <a:noFill/>
                </a:ln>
                <a:solidFill>
                  <a:prstClr val="black"/>
                </a:solidFill>
                <a:effectLst/>
                <a:uLnTx/>
                <a:uFillTx/>
                <a:latin typeface="Verdana"/>
                <a:ea typeface="Verdana"/>
              </a:rPr>
              <a:t>Click on 3D Compass.</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33" b="0" i="0" u="none" strike="noStrike" kern="1200" cap="none" spc="0" normalizeH="0" baseline="0" noProof="0">
              <a:ln>
                <a:noFill/>
              </a:ln>
              <a:solidFill>
                <a:prstClr val="black"/>
              </a:solidFill>
              <a:effectLst/>
              <a:uLnTx/>
              <a:uFillTx/>
              <a:latin typeface="Verdana"/>
              <a:ea typeface="Verdana"/>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r>
              <a:rPr kumimoji="0" lang="en-US" sz="1300" b="0" i="0" u="none" strike="noStrike" kern="1200" cap="none" spc="0" normalizeH="0" baseline="0" noProof="0">
                <a:ln>
                  <a:noFill/>
                </a:ln>
                <a:solidFill>
                  <a:prstClr val="black"/>
                </a:solidFill>
                <a:effectLst/>
                <a:uLnTx/>
                <a:uFillTx/>
                <a:latin typeface="Verdana"/>
                <a:ea typeface="Verdana"/>
              </a:rPr>
              <a:t>Then, Click on 'Requirement Engineer' under 'My Roles'.</a:t>
            </a: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33" b="0" i="0" u="none" strike="noStrike" kern="1200" cap="none" spc="0" normalizeH="0" baseline="0" noProof="0">
              <a:ln>
                <a:noFill/>
              </a:ln>
              <a:solidFill>
                <a:prstClr val="black"/>
              </a:solidFill>
              <a:effectLst/>
              <a:uLnTx/>
              <a:uFillTx/>
              <a:latin typeface="Verdana"/>
              <a:ea typeface="Verdana"/>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r>
              <a:rPr kumimoji="0" lang="en-US" sz="1300" b="0" i="0" u="none" strike="noStrike" kern="1200" cap="none" spc="0" normalizeH="0" baseline="0" noProof="0">
                <a:ln>
                  <a:noFill/>
                </a:ln>
                <a:solidFill>
                  <a:prstClr val="black"/>
                </a:solidFill>
                <a:effectLst/>
                <a:uLnTx/>
                <a:uFillTx/>
                <a:latin typeface="Verdana"/>
                <a:ea typeface="Verdana"/>
              </a:rPr>
              <a:t>Click on 'Requirements' app.</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r>
              <a:rPr kumimoji="0" lang="en-US" sz="1300" b="0" i="0" u="none" strike="noStrike" kern="1200" cap="none" spc="0" normalizeH="0" baseline="0" noProof="0">
                <a:ln>
                  <a:noFill/>
                </a:ln>
                <a:solidFill>
                  <a:prstClr val="black"/>
                </a:solidFill>
                <a:effectLst/>
                <a:uLnTx/>
                <a:uFillTx/>
                <a:latin typeface="Verdana"/>
                <a:ea typeface="Verdana"/>
              </a:rPr>
              <a:t>Requirements app is opened. Requirement Structure Editor on the left and Requirements Specification Editor on the right.</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33"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33" b="0" i="0" u="none" strike="noStrike" kern="1200" cap="none" spc="0" normalizeH="0" baseline="0" noProof="0">
              <a:ln>
                <a:noFill/>
              </a:ln>
              <a:solidFill>
                <a:prstClr val="black"/>
              </a:solidFill>
              <a:effectLst/>
              <a:uLnTx/>
              <a:uFillTx/>
              <a:latin typeface="Verdana"/>
              <a:ea typeface="Verdana"/>
            </a:endParaRPr>
          </a:p>
        </p:txBody>
      </p:sp>
      <p:sp>
        <p:nvSpPr>
          <p:cNvPr id="19" name="TextBox 18">
            <a:extLst>
              <a:ext uri="{FF2B5EF4-FFF2-40B4-BE49-F238E27FC236}">
                <a16:creationId xmlns:a16="http://schemas.microsoft.com/office/drawing/2014/main" id="{3347C34E-5C1A-8A68-F044-9DD475959094}"/>
              </a:ext>
            </a:extLst>
          </p:cNvPr>
          <p:cNvSpPr txBox="1"/>
          <p:nvPr/>
        </p:nvSpPr>
        <p:spPr>
          <a:xfrm>
            <a:off x="49114" y="1224148"/>
            <a:ext cx="5787863" cy="446276"/>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srgbClr val="7A00E6"/>
                </a:solidFill>
                <a:effectLst/>
                <a:uLnTx/>
                <a:uFillTx/>
                <a:latin typeface="Verdana"/>
                <a:ea typeface="Verdana"/>
                <a:cs typeface="+mn-cs"/>
              </a:rPr>
              <a:t>Open the </a:t>
            </a:r>
            <a:r>
              <a:rPr kumimoji="0" lang="en-US" sz="2100" b="0" i="0" u="none" strike="noStrike" kern="1200" cap="none" spc="0" normalizeH="0" baseline="0" noProof="0">
                <a:ln>
                  <a:noFill/>
                </a:ln>
                <a:solidFill>
                  <a:srgbClr val="7A00E6"/>
                </a:solidFill>
                <a:effectLst/>
                <a:uLnTx/>
                <a:uFillTx/>
                <a:latin typeface="Verdana"/>
                <a:ea typeface="Verdana"/>
                <a:cs typeface="+mn-lt"/>
              </a:rPr>
              <a:t>Requirement Structure Editor</a:t>
            </a:r>
          </a:p>
        </p:txBody>
      </p:sp>
      <p:sp>
        <p:nvSpPr>
          <p:cNvPr id="35" name="Oval 34">
            <a:extLst>
              <a:ext uri="{FF2B5EF4-FFF2-40B4-BE49-F238E27FC236}">
                <a16:creationId xmlns:a16="http://schemas.microsoft.com/office/drawing/2014/main" id="{1F128EB4-5B8B-1A3E-CF97-31E7888B53E0}"/>
              </a:ext>
            </a:extLst>
          </p:cNvPr>
          <p:cNvSpPr/>
          <p:nvPr/>
        </p:nvSpPr>
        <p:spPr>
          <a:xfrm>
            <a:off x="8281179" y="261323"/>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1</a:t>
            </a:r>
          </a:p>
        </p:txBody>
      </p:sp>
      <p:sp>
        <p:nvSpPr>
          <p:cNvPr id="7" name="TextBox 1">
            <a:extLst>
              <a:ext uri="{FF2B5EF4-FFF2-40B4-BE49-F238E27FC236}">
                <a16:creationId xmlns:a16="http://schemas.microsoft.com/office/drawing/2014/main" id="{124DBF92-661B-EC1B-3E2F-0D488261E523}"/>
              </a:ext>
            </a:extLst>
          </p:cNvPr>
          <p:cNvSpPr txBox="1"/>
          <p:nvPr/>
        </p:nvSpPr>
        <p:spPr>
          <a:xfrm flipV="1">
            <a:off x="9054407" y="321770"/>
            <a:ext cx="1706831" cy="467209"/>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415566" rtl="0" eaLnBrk="1" latinLnBrk="0" hangingPunct="1">
              <a:defRPr sz="818" kern="1200">
                <a:solidFill>
                  <a:schemeClr val="tx1"/>
                </a:solidFill>
                <a:latin typeface="+mn-lt"/>
                <a:ea typeface="+mn-ea"/>
                <a:cs typeface="+mn-cs"/>
              </a:defRPr>
            </a:lvl1pPr>
            <a:lvl2pPr marL="207783" algn="l" defTabSz="415566" rtl="0" eaLnBrk="1" latinLnBrk="0" hangingPunct="1">
              <a:defRPr sz="818" kern="1200">
                <a:solidFill>
                  <a:schemeClr val="tx1"/>
                </a:solidFill>
                <a:latin typeface="+mn-lt"/>
                <a:ea typeface="+mn-ea"/>
                <a:cs typeface="+mn-cs"/>
              </a:defRPr>
            </a:lvl2pPr>
            <a:lvl3pPr marL="415566" algn="l" defTabSz="415566" rtl="0" eaLnBrk="1" latinLnBrk="0" hangingPunct="1">
              <a:defRPr sz="818" kern="1200">
                <a:solidFill>
                  <a:schemeClr val="tx1"/>
                </a:solidFill>
                <a:latin typeface="+mn-lt"/>
                <a:ea typeface="+mn-ea"/>
                <a:cs typeface="+mn-cs"/>
              </a:defRPr>
            </a:lvl3pPr>
            <a:lvl4pPr marL="623349" algn="l" defTabSz="415566" rtl="0" eaLnBrk="1" latinLnBrk="0" hangingPunct="1">
              <a:defRPr sz="818" kern="1200">
                <a:solidFill>
                  <a:schemeClr val="tx1"/>
                </a:solidFill>
                <a:latin typeface="+mn-lt"/>
                <a:ea typeface="+mn-ea"/>
                <a:cs typeface="+mn-cs"/>
              </a:defRPr>
            </a:lvl4pPr>
            <a:lvl5pPr marL="831132" algn="l" defTabSz="415566" rtl="0" eaLnBrk="1" latinLnBrk="0" hangingPunct="1">
              <a:defRPr sz="818" kern="1200">
                <a:solidFill>
                  <a:schemeClr val="tx1"/>
                </a:solidFill>
                <a:latin typeface="+mn-lt"/>
                <a:ea typeface="+mn-ea"/>
                <a:cs typeface="+mn-cs"/>
              </a:defRPr>
            </a:lvl5pPr>
            <a:lvl6pPr marL="1038915" algn="l" defTabSz="415566" rtl="0" eaLnBrk="1" latinLnBrk="0" hangingPunct="1">
              <a:defRPr sz="818" kern="1200">
                <a:solidFill>
                  <a:schemeClr val="tx1"/>
                </a:solidFill>
                <a:latin typeface="+mn-lt"/>
                <a:ea typeface="+mn-ea"/>
                <a:cs typeface="+mn-cs"/>
              </a:defRPr>
            </a:lvl6pPr>
            <a:lvl7pPr marL="1246698" algn="l" defTabSz="415566" rtl="0" eaLnBrk="1" latinLnBrk="0" hangingPunct="1">
              <a:defRPr sz="818" kern="1200">
                <a:solidFill>
                  <a:schemeClr val="tx1"/>
                </a:solidFill>
                <a:latin typeface="+mn-lt"/>
                <a:ea typeface="+mn-ea"/>
                <a:cs typeface="+mn-cs"/>
              </a:defRPr>
            </a:lvl7pPr>
            <a:lvl8pPr marL="1454481" algn="l" defTabSz="415566" rtl="0" eaLnBrk="1" latinLnBrk="0" hangingPunct="1">
              <a:defRPr sz="818" kern="1200">
                <a:solidFill>
                  <a:schemeClr val="tx1"/>
                </a:solidFill>
                <a:latin typeface="+mn-lt"/>
                <a:ea typeface="+mn-ea"/>
                <a:cs typeface="+mn-cs"/>
              </a:defRPr>
            </a:lvl8pPr>
            <a:lvl9pPr marL="1662264" algn="l" defTabSz="415566" rtl="0" eaLnBrk="1" latinLnBrk="0" hangingPunct="1">
              <a:defRPr sz="818" kern="1200">
                <a:solidFill>
                  <a:schemeClr val="tx1"/>
                </a:solidFill>
                <a:latin typeface="+mn-lt"/>
                <a:ea typeface="+mn-ea"/>
                <a:cs typeface="+mn-cs"/>
              </a:defRPr>
            </a:lvl9pPr>
          </a:lstStyle>
          <a:p>
            <a:pPr marL="0" marR="0" lvl="0" indent="0" algn="l" defTabSz="415566"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24" name="Oval 23">
            <a:extLst>
              <a:ext uri="{FF2B5EF4-FFF2-40B4-BE49-F238E27FC236}">
                <a16:creationId xmlns:a16="http://schemas.microsoft.com/office/drawing/2014/main" id="{34E6CA50-059E-059A-A56A-A6CC51C87A16}"/>
              </a:ext>
            </a:extLst>
          </p:cNvPr>
          <p:cNvSpPr/>
          <p:nvPr/>
        </p:nvSpPr>
        <p:spPr>
          <a:xfrm>
            <a:off x="10853283" y="392062"/>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2</a:t>
            </a:r>
          </a:p>
        </p:txBody>
      </p:sp>
      <p:sp>
        <p:nvSpPr>
          <p:cNvPr id="2" name="TextBox 1">
            <a:extLst>
              <a:ext uri="{FF2B5EF4-FFF2-40B4-BE49-F238E27FC236}">
                <a16:creationId xmlns:a16="http://schemas.microsoft.com/office/drawing/2014/main" id="{DE20337E-6890-CCDA-DCDA-4DFABA540A2D}"/>
              </a:ext>
            </a:extLst>
          </p:cNvPr>
          <p:cNvSpPr txBox="1"/>
          <p:nvPr/>
        </p:nvSpPr>
        <p:spPr>
          <a:xfrm>
            <a:off x="-5751" y="123646"/>
            <a:ext cx="676886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Creation of QA Template</a:t>
            </a:r>
          </a:p>
        </p:txBody>
      </p:sp>
      <p:sp>
        <p:nvSpPr>
          <p:cNvPr id="12" name="Oval 11">
            <a:extLst>
              <a:ext uri="{FF2B5EF4-FFF2-40B4-BE49-F238E27FC236}">
                <a16:creationId xmlns:a16="http://schemas.microsoft.com/office/drawing/2014/main" id="{DCE00EF5-FEF9-F171-3A54-F0C10997E960}"/>
              </a:ext>
            </a:extLst>
          </p:cNvPr>
          <p:cNvSpPr/>
          <p:nvPr/>
        </p:nvSpPr>
        <p:spPr>
          <a:xfrm>
            <a:off x="9016820" y="2324952"/>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3</a:t>
            </a:r>
          </a:p>
        </p:txBody>
      </p:sp>
      <p:sp>
        <p:nvSpPr>
          <p:cNvPr id="6" name="TextBox 1">
            <a:extLst>
              <a:ext uri="{FF2B5EF4-FFF2-40B4-BE49-F238E27FC236}">
                <a16:creationId xmlns:a16="http://schemas.microsoft.com/office/drawing/2014/main" id="{EC26B302-016C-25AD-DE7A-D4A717425EA2}"/>
              </a:ext>
            </a:extLst>
          </p:cNvPr>
          <p:cNvSpPr txBox="1"/>
          <p:nvPr/>
        </p:nvSpPr>
        <p:spPr>
          <a:xfrm flipV="1">
            <a:off x="7422851" y="128478"/>
            <a:ext cx="736356" cy="588882"/>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415566" rtl="0" eaLnBrk="1" latinLnBrk="0" hangingPunct="1">
              <a:defRPr sz="818" kern="1200">
                <a:solidFill>
                  <a:schemeClr val="tx1"/>
                </a:solidFill>
                <a:latin typeface="+mn-lt"/>
                <a:ea typeface="+mn-ea"/>
                <a:cs typeface="+mn-cs"/>
              </a:defRPr>
            </a:lvl1pPr>
            <a:lvl2pPr marL="207783" algn="l" defTabSz="415566" rtl="0" eaLnBrk="1" latinLnBrk="0" hangingPunct="1">
              <a:defRPr sz="818" kern="1200">
                <a:solidFill>
                  <a:schemeClr val="tx1"/>
                </a:solidFill>
                <a:latin typeface="+mn-lt"/>
                <a:ea typeface="+mn-ea"/>
                <a:cs typeface="+mn-cs"/>
              </a:defRPr>
            </a:lvl2pPr>
            <a:lvl3pPr marL="415566" algn="l" defTabSz="415566" rtl="0" eaLnBrk="1" latinLnBrk="0" hangingPunct="1">
              <a:defRPr sz="818" kern="1200">
                <a:solidFill>
                  <a:schemeClr val="tx1"/>
                </a:solidFill>
                <a:latin typeface="+mn-lt"/>
                <a:ea typeface="+mn-ea"/>
                <a:cs typeface="+mn-cs"/>
              </a:defRPr>
            </a:lvl3pPr>
            <a:lvl4pPr marL="623349" algn="l" defTabSz="415566" rtl="0" eaLnBrk="1" latinLnBrk="0" hangingPunct="1">
              <a:defRPr sz="818" kern="1200">
                <a:solidFill>
                  <a:schemeClr val="tx1"/>
                </a:solidFill>
                <a:latin typeface="+mn-lt"/>
                <a:ea typeface="+mn-ea"/>
                <a:cs typeface="+mn-cs"/>
              </a:defRPr>
            </a:lvl4pPr>
            <a:lvl5pPr marL="831132" algn="l" defTabSz="415566" rtl="0" eaLnBrk="1" latinLnBrk="0" hangingPunct="1">
              <a:defRPr sz="818" kern="1200">
                <a:solidFill>
                  <a:schemeClr val="tx1"/>
                </a:solidFill>
                <a:latin typeface="+mn-lt"/>
                <a:ea typeface="+mn-ea"/>
                <a:cs typeface="+mn-cs"/>
              </a:defRPr>
            </a:lvl5pPr>
            <a:lvl6pPr marL="1038915" algn="l" defTabSz="415566" rtl="0" eaLnBrk="1" latinLnBrk="0" hangingPunct="1">
              <a:defRPr sz="818" kern="1200">
                <a:solidFill>
                  <a:schemeClr val="tx1"/>
                </a:solidFill>
                <a:latin typeface="+mn-lt"/>
                <a:ea typeface="+mn-ea"/>
                <a:cs typeface="+mn-cs"/>
              </a:defRPr>
            </a:lvl6pPr>
            <a:lvl7pPr marL="1246698" algn="l" defTabSz="415566" rtl="0" eaLnBrk="1" latinLnBrk="0" hangingPunct="1">
              <a:defRPr sz="818" kern="1200">
                <a:solidFill>
                  <a:schemeClr val="tx1"/>
                </a:solidFill>
                <a:latin typeface="+mn-lt"/>
                <a:ea typeface="+mn-ea"/>
                <a:cs typeface="+mn-cs"/>
              </a:defRPr>
            </a:lvl7pPr>
            <a:lvl8pPr marL="1454481" algn="l" defTabSz="415566" rtl="0" eaLnBrk="1" latinLnBrk="0" hangingPunct="1">
              <a:defRPr sz="818" kern="1200">
                <a:solidFill>
                  <a:schemeClr val="tx1"/>
                </a:solidFill>
                <a:latin typeface="+mn-lt"/>
                <a:ea typeface="+mn-ea"/>
                <a:cs typeface="+mn-cs"/>
              </a:defRPr>
            </a:lvl8pPr>
            <a:lvl9pPr marL="1662264" algn="l" defTabSz="415566" rtl="0" eaLnBrk="1" latinLnBrk="0" hangingPunct="1">
              <a:defRPr sz="818" kern="1200">
                <a:solidFill>
                  <a:schemeClr val="tx1"/>
                </a:solidFill>
                <a:latin typeface="+mn-lt"/>
                <a:ea typeface="+mn-ea"/>
                <a:cs typeface="+mn-cs"/>
              </a:defRPr>
            </a:lvl9pPr>
          </a:lstStyle>
          <a:p>
            <a:pPr marL="0" marR="0" lvl="0" indent="0" algn="l" defTabSz="415566"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6" name="TextBox 1">
            <a:extLst>
              <a:ext uri="{FF2B5EF4-FFF2-40B4-BE49-F238E27FC236}">
                <a16:creationId xmlns:a16="http://schemas.microsoft.com/office/drawing/2014/main" id="{420DA664-96BE-3DB7-C48E-343157B202C4}"/>
              </a:ext>
            </a:extLst>
          </p:cNvPr>
          <p:cNvSpPr txBox="1"/>
          <p:nvPr/>
        </p:nvSpPr>
        <p:spPr>
          <a:xfrm flipV="1">
            <a:off x="7031273" y="2162071"/>
            <a:ext cx="1893736" cy="654114"/>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415566" rtl="0" eaLnBrk="1" latinLnBrk="0" hangingPunct="1">
              <a:defRPr sz="818" kern="1200">
                <a:solidFill>
                  <a:schemeClr val="tx1"/>
                </a:solidFill>
                <a:latin typeface="+mn-lt"/>
                <a:ea typeface="+mn-ea"/>
                <a:cs typeface="+mn-cs"/>
              </a:defRPr>
            </a:lvl1pPr>
            <a:lvl2pPr marL="207783" algn="l" defTabSz="415566" rtl="0" eaLnBrk="1" latinLnBrk="0" hangingPunct="1">
              <a:defRPr sz="818" kern="1200">
                <a:solidFill>
                  <a:schemeClr val="tx1"/>
                </a:solidFill>
                <a:latin typeface="+mn-lt"/>
                <a:ea typeface="+mn-ea"/>
                <a:cs typeface="+mn-cs"/>
              </a:defRPr>
            </a:lvl2pPr>
            <a:lvl3pPr marL="415566" algn="l" defTabSz="415566" rtl="0" eaLnBrk="1" latinLnBrk="0" hangingPunct="1">
              <a:defRPr sz="818" kern="1200">
                <a:solidFill>
                  <a:schemeClr val="tx1"/>
                </a:solidFill>
                <a:latin typeface="+mn-lt"/>
                <a:ea typeface="+mn-ea"/>
                <a:cs typeface="+mn-cs"/>
              </a:defRPr>
            </a:lvl3pPr>
            <a:lvl4pPr marL="623349" algn="l" defTabSz="415566" rtl="0" eaLnBrk="1" latinLnBrk="0" hangingPunct="1">
              <a:defRPr sz="818" kern="1200">
                <a:solidFill>
                  <a:schemeClr val="tx1"/>
                </a:solidFill>
                <a:latin typeface="+mn-lt"/>
                <a:ea typeface="+mn-ea"/>
                <a:cs typeface="+mn-cs"/>
              </a:defRPr>
            </a:lvl4pPr>
            <a:lvl5pPr marL="831132" algn="l" defTabSz="415566" rtl="0" eaLnBrk="1" latinLnBrk="0" hangingPunct="1">
              <a:defRPr sz="818" kern="1200">
                <a:solidFill>
                  <a:schemeClr val="tx1"/>
                </a:solidFill>
                <a:latin typeface="+mn-lt"/>
                <a:ea typeface="+mn-ea"/>
                <a:cs typeface="+mn-cs"/>
              </a:defRPr>
            </a:lvl5pPr>
            <a:lvl6pPr marL="1038915" algn="l" defTabSz="415566" rtl="0" eaLnBrk="1" latinLnBrk="0" hangingPunct="1">
              <a:defRPr sz="818" kern="1200">
                <a:solidFill>
                  <a:schemeClr val="tx1"/>
                </a:solidFill>
                <a:latin typeface="+mn-lt"/>
                <a:ea typeface="+mn-ea"/>
                <a:cs typeface="+mn-cs"/>
              </a:defRPr>
            </a:lvl6pPr>
            <a:lvl7pPr marL="1246698" algn="l" defTabSz="415566" rtl="0" eaLnBrk="1" latinLnBrk="0" hangingPunct="1">
              <a:defRPr sz="818" kern="1200">
                <a:solidFill>
                  <a:schemeClr val="tx1"/>
                </a:solidFill>
                <a:latin typeface="+mn-lt"/>
                <a:ea typeface="+mn-ea"/>
                <a:cs typeface="+mn-cs"/>
              </a:defRPr>
            </a:lvl7pPr>
            <a:lvl8pPr marL="1454481" algn="l" defTabSz="415566" rtl="0" eaLnBrk="1" latinLnBrk="0" hangingPunct="1">
              <a:defRPr sz="818" kern="1200">
                <a:solidFill>
                  <a:schemeClr val="tx1"/>
                </a:solidFill>
                <a:latin typeface="+mn-lt"/>
                <a:ea typeface="+mn-ea"/>
                <a:cs typeface="+mn-cs"/>
              </a:defRPr>
            </a:lvl8pPr>
            <a:lvl9pPr marL="1662264" algn="l" defTabSz="415566" rtl="0" eaLnBrk="1" latinLnBrk="0" hangingPunct="1">
              <a:defRPr sz="818" kern="1200">
                <a:solidFill>
                  <a:schemeClr val="tx1"/>
                </a:solidFill>
                <a:latin typeface="+mn-lt"/>
                <a:ea typeface="+mn-ea"/>
                <a:cs typeface="+mn-cs"/>
              </a:defRPr>
            </a:lvl9pPr>
          </a:lstStyle>
          <a:p>
            <a:pPr marL="0" marR="0" lvl="0" indent="0" algn="l" defTabSz="415566"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4" name="Oval 3">
            <a:extLst>
              <a:ext uri="{FF2B5EF4-FFF2-40B4-BE49-F238E27FC236}">
                <a16:creationId xmlns:a16="http://schemas.microsoft.com/office/drawing/2014/main" id="{5A5A2A0C-B2F8-ADF6-9139-159797F516EA}"/>
              </a:ext>
            </a:extLst>
          </p:cNvPr>
          <p:cNvSpPr/>
          <p:nvPr/>
        </p:nvSpPr>
        <p:spPr>
          <a:xfrm>
            <a:off x="4931253" y="4747057"/>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4</a:t>
            </a:r>
            <a:endParaRPr kumimoji="0" lang="en-US" sz="818" b="0" i="0" u="none" strike="noStrike" kern="1200" cap="none" spc="0" normalizeH="0" baseline="0" noProof="0">
              <a:ln>
                <a:noFill/>
              </a:ln>
              <a:solidFill>
                <a:prstClr val="white"/>
              </a:solidFill>
              <a:effectLst/>
              <a:uLnTx/>
              <a:uFillTx/>
              <a:latin typeface="Verdana"/>
              <a:ea typeface="+mn-ea"/>
              <a:cs typeface="+mn-cs"/>
            </a:endParaRPr>
          </a:p>
        </p:txBody>
      </p:sp>
    </p:spTree>
    <p:extLst>
      <p:ext uri="{BB962C8B-B14F-4D97-AF65-F5344CB8AC3E}">
        <p14:creationId xmlns:p14="http://schemas.microsoft.com/office/powerpoint/2010/main" val="2964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0337E-6890-CCDA-DCDA-4DFABA540A2D}"/>
              </a:ext>
            </a:extLst>
          </p:cNvPr>
          <p:cNvSpPr txBox="1"/>
          <p:nvPr/>
        </p:nvSpPr>
        <p:spPr>
          <a:xfrm>
            <a:off x="134521" y="250442"/>
            <a:ext cx="120606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2800">
                <a:solidFill>
                  <a:srgbClr val="23004C"/>
                </a:solidFill>
                <a:latin typeface="Verdana"/>
                <a:ea typeface="Verdana"/>
              </a:rPr>
              <a:t>Creation of Product Specific Quality Attribute List</a:t>
            </a:r>
            <a:endParaRPr lang="en-US">
              <a:cs typeface="+mn-cs"/>
            </a:endParaRP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137313" y="1250499"/>
            <a:ext cx="3820718" cy="3460020"/>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en-US" sz="1300" dirty="0">
                <a:solidFill>
                  <a:prstClr val="black"/>
                </a:solidFill>
                <a:latin typeface="Verdana"/>
                <a:ea typeface="Verdana"/>
              </a:rPr>
              <a:t>3. Add Requirements app. In the same tab then Drag and Drop the QA Template from Step 2.(IP classify &amp; reuse -&gt; requirement structure editor).</a:t>
            </a:r>
            <a:endParaRPr lang="fr-FR" dirty="0">
              <a:solidFill>
                <a:prstClr val="black"/>
              </a:solidFill>
              <a:latin typeface="Verdana"/>
              <a:ea typeface="Verdana"/>
            </a:endParaRPr>
          </a:p>
          <a:p>
            <a:pPr marL="342900" indent="-342900">
              <a:buAutoNum type="arabicPeriod"/>
              <a:defRPr/>
            </a:pPr>
            <a:endParaRPr lang="en-US" sz="1300" dirty="0">
              <a:solidFill>
                <a:prstClr val="black"/>
              </a:solidFill>
              <a:latin typeface="Verdana"/>
              <a:ea typeface="Verdana"/>
            </a:endParaRPr>
          </a:p>
          <a:p>
            <a:pPr>
              <a:defRPr/>
            </a:pPr>
            <a:r>
              <a:rPr lang="en-US" sz="1300" dirty="0">
                <a:solidFill>
                  <a:prstClr val="black"/>
                </a:solidFill>
                <a:latin typeface="Verdana"/>
                <a:ea typeface="Verdana"/>
              </a:rPr>
              <a:t>4. Select the QA Template and open the Lifecycle tab in the bottom Menu and select 'Duplicate' icon.</a:t>
            </a:r>
            <a:endParaRPr lang="en-US">
              <a:solidFill>
                <a:prstClr val="black"/>
              </a:solidFill>
            </a:endParaRPr>
          </a:p>
          <a:p>
            <a:pPr>
              <a:defRPr/>
            </a:pPr>
            <a:endParaRPr lang="en-US" sz="1300" dirty="0">
              <a:solidFill>
                <a:prstClr val="black"/>
              </a:solidFill>
            </a:endParaRPr>
          </a:p>
        </p:txBody>
      </p:sp>
      <p:pic>
        <p:nvPicPr>
          <p:cNvPr id="3" name="Image 2" descr="Une image contenant texte, capture d’écran, logiciel, nombre&#10;&#10;Description générée automatiquement">
            <a:extLst>
              <a:ext uri="{FF2B5EF4-FFF2-40B4-BE49-F238E27FC236}">
                <a16:creationId xmlns:a16="http://schemas.microsoft.com/office/drawing/2014/main" id="{74D5BD85-D384-C839-B4E0-0801644A6879}"/>
              </a:ext>
            </a:extLst>
          </p:cNvPr>
          <p:cNvPicPr>
            <a:picLocks noChangeAspect="1"/>
          </p:cNvPicPr>
          <p:nvPr/>
        </p:nvPicPr>
        <p:blipFill>
          <a:blip r:embed="rId3"/>
          <a:stretch>
            <a:fillRect/>
          </a:stretch>
        </p:blipFill>
        <p:spPr>
          <a:xfrm>
            <a:off x="3947583" y="771728"/>
            <a:ext cx="8244417" cy="2361795"/>
          </a:xfrm>
          <a:prstGeom prst="rect">
            <a:avLst/>
          </a:prstGeom>
        </p:spPr>
      </p:pic>
      <p:sp>
        <p:nvSpPr>
          <p:cNvPr id="4" name="TextBox 1">
            <a:extLst>
              <a:ext uri="{FF2B5EF4-FFF2-40B4-BE49-F238E27FC236}">
                <a16:creationId xmlns:a16="http://schemas.microsoft.com/office/drawing/2014/main" id="{85AE402E-7F0B-FBED-E7E9-992D3F71DA10}"/>
              </a:ext>
            </a:extLst>
          </p:cNvPr>
          <p:cNvSpPr txBox="1"/>
          <p:nvPr/>
        </p:nvSpPr>
        <p:spPr>
          <a:xfrm flipV="1">
            <a:off x="3961100" y="1398916"/>
            <a:ext cx="2114915" cy="224517"/>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6" name="TextBox 1">
            <a:extLst>
              <a:ext uri="{FF2B5EF4-FFF2-40B4-BE49-F238E27FC236}">
                <a16:creationId xmlns:a16="http://schemas.microsoft.com/office/drawing/2014/main" id="{7FE5D3FF-68B6-DCEF-61F6-476BFFC1B1DE}"/>
              </a:ext>
            </a:extLst>
          </p:cNvPr>
          <p:cNvSpPr txBox="1"/>
          <p:nvPr/>
        </p:nvSpPr>
        <p:spPr>
          <a:xfrm flipV="1">
            <a:off x="7421849" y="2436082"/>
            <a:ext cx="1479915" cy="182184"/>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8" name="TextBox 1">
            <a:extLst>
              <a:ext uri="{FF2B5EF4-FFF2-40B4-BE49-F238E27FC236}">
                <a16:creationId xmlns:a16="http://schemas.microsoft.com/office/drawing/2014/main" id="{782D593A-F2E0-0A8A-D5DE-8F61168077F0}"/>
              </a:ext>
            </a:extLst>
          </p:cNvPr>
          <p:cNvSpPr txBox="1"/>
          <p:nvPr/>
        </p:nvSpPr>
        <p:spPr>
          <a:xfrm flipV="1">
            <a:off x="7411265" y="1398916"/>
            <a:ext cx="1490498" cy="224516"/>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cxnSp>
        <p:nvCxnSpPr>
          <p:cNvPr id="10" name="Connecteur droit avec flèche 9">
            <a:extLst>
              <a:ext uri="{FF2B5EF4-FFF2-40B4-BE49-F238E27FC236}">
                <a16:creationId xmlns:a16="http://schemas.microsoft.com/office/drawing/2014/main" id="{4AD9E277-2086-2A9A-ECC7-0A4F72AA3F5A}"/>
              </a:ext>
            </a:extLst>
          </p:cNvPr>
          <p:cNvCxnSpPr/>
          <p:nvPr/>
        </p:nvCxnSpPr>
        <p:spPr>
          <a:xfrm flipH="1">
            <a:off x="5854700" y="2484966"/>
            <a:ext cx="1551516" cy="99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5978A993-2030-B9AC-3BEB-DB8791A0C000}"/>
              </a:ext>
            </a:extLst>
          </p:cNvPr>
          <p:cNvSpPr txBox="1"/>
          <p:nvPr/>
        </p:nvSpPr>
        <p:spPr>
          <a:xfrm rot="21240000">
            <a:off x="6092011" y="2283812"/>
            <a:ext cx="99442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000" dirty="0">
                <a:solidFill>
                  <a:srgbClr val="FF0000"/>
                </a:solidFill>
                <a:ea typeface="Verdana"/>
              </a:rPr>
              <a:t>Drag &amp; Drop</a:t>
            </a:r>
          </a:p>
        </p:txBody>
      </p:sp>
      <p:sp>
        <p:nvSpPr>
          <p:cNvPr id="12" name="Oval 34">
            <a:extLst>
              <a:ext uri="{FF2B5EF4-FFF2-40B4-BE49-F238E27FC236}">
                <a16:creationId xmlns:a16="http://schemas.microsoft.com/office/drawing/2014/main" id="{BE002A30-8929-9E78-18F4-0EC6BC0DC777}"/>
              </a:ext>
            </a:extLst>
          </p:cNvPr>
          <p:cNvSpPr/>
          <p:nvPr/>
        </p:nvSpPr>
        <p:spPr>
          <a:xfrm>
            <a:off x="6165460" y="1788771"/>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lang="en-US" sz="1050" dirty="0">
                <a:solidFill>
                  <a:prstClr val="white"/>
                </a:solidFill>
                <a:latin typeface="Verdana"/>
                <a:ea typeface="Verdana"/>
              </a:rPr>
              <a:t>3</a:t>
            </a:r>
            <a:endParaRPr lang="en-US" sz="1050" b="0" i="0" u="none" strike="noStrike" kern="1200" cap="none" spc="0" normalizeH="0" baseline="0" noProof="0" dirty="0">
              <a:ln>
                <a:noFill/>
              </a:ln>
              <a:solidFill>
                <a:prstClr val="white"/>
              </a:solidFill>
              <a:effectLst/>
              <a:uLnTx/>
              <a:uFillTx/>
              <a:latin typeface="Verdana"/>
              <a:ea typeface="Verdana"/>
            </a:endParaRPr>
          </a:p>
        </p:txBody>
      </p:sp>
      <p:pic>
        <p:nvPicPr>
          <p:cNvPr id="13" name="Image 12" descr="Une image contenant texte, capture d’écran, logiciel, Icône d’ordinateur&#10;&#10;Description générée automatiquement">
            <a:extLst>
              <a:ext uri="{FF2B5EF4-FFF2-40B4-BE49-F238E27FC236}">
                <a16:creationId xmlns:a16="http://schemas.microsoft.com/office/drawing/2014/main" id="{2BA7C47B-87BB-984F-3C92-0FB8B54E2EA0}"/>
              </a:ext>
            </a:extLst>
          </p:cNvPr>
          <p:cNvPicPr>
            <a:picLocks noChangeAspect="1"/>
          </p:cNvPicPr>
          <p:nvPr/>
        </p:nvPicPr>
        <p:blipFill>
          <a:blip r:embed="rId4"/>
          <a:stretch>
            <a:fillRect/>
          </a:stretch>
        </p:blipFill>
        <p:spPr>
          <a:xfrm>
            <a:off x="1545165" y="3349781"/>
            <a:ext cx="10456334" cy="3153524"/>
          </a:xfrm>
          <a:prstGeom prst="rect">
            <a:avLst/>
          </a:prstGeom>
        </p:spPr>
      </p:pic>
      <p:sp>
        <p:nvSpPr>
          <p:cNvPr id="14" name="TextBox 1">
            <a:extLst>
              <a:ext uri="{FF2B5EF4-FFF2-40B4-BE49-F238E27FC236}">
                <a16:creationId xmlns:a16="http://schemas.microsoft.com/office/drawing/2014/main" id="{60B3EADE-26C8-CF2E-D602-FE73E43A761F}"/>
              </a:ext>
            </a:extLst>
          </p:cNvPr>
          <p:cNvSpPr txBox="1"/>
          <p:nvPr/>
        </p:nvSpPr>
        <p:spPr>
          <a:xfrm flipV="1">
            <a:off x="8914100" y="6256666"/>
            <a:ext cx="506249" cy="351517"/>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5" name="TextBox 1">
            <a:extLst>
              <a:ext uri="{FF2B5EF4-FFF2-40B4-BE49-F238E27FC236}">
                <a16:creationId xmlns:a16="http://schemas.microsoft.com/office/drawing/2014/main" id="{35E0E4C4-00F9-C6EB-C8CF-28B5DF5C4616}"/>
              </a:ext>
            </a:extLst>
          </p:cNvPr>
          <p:cNvSpPr txBox="1"/>
          <p:nvPr/>
        </p:nvSpPr>
        <p:spPr>
          <a:xfrm flipV="1">
            <a:off x="8162684" y="6076748"/>
            <a:ext cx="1014247" cy="182184"/>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6" name="Oval 34">
            <a:extLst>
              <a:ext uri="{FF2B5EF4-FFF2-40B4-BE49-F238E27FC236}">
                <a16:creationId xmlns:a16="http://schemas.microsoft.com/office/drawing/2014/main" id="{9A96A6C5-4E22-9585-A679-C58BCC9893F2}"/>
              </a:ext>
            </a:extLst>
          </p:cNvPr>
          <p:cNvSpPr/>
          <p:nvPr/>
        </p:nvSpPr>
        <p:spPr>
          <a:xfrm>
            <a:off x="7763543" y="5725771"/>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lang="en-US" sz="1050" dirty="0">
                <a:solidFill>
                  <a:prstClr val="white"/>
                </a:solidFill>
                <a:latin typeface="Verdana"/>
                <a:ea typeface="Verdana"/>
              </a:rPr>
              <a:t>4</a:t>
            </a:r>
            <a:endParaRPr lang="en-US" sz="1050" b="0" i="0" u="none" strike="noStrike" kern="1200" cap="none" spc="0" normalizeH="0" baseline="0" noProof="0" dirty="0">
              <a:ln>
                <a:noFill/>
              </a:ln>
              <a:solidFill>
                <a:prstClr val="white"/>
              </a:solidFill>
              <a:effectLst/>
              <a:uLnTx/>
              <a:uFillTx/>
              <a:latin typeface="Verdana"/>
              <a:ea typeface="Verdana"/>
            </a:endParaRPr>
          </a:p>
        </p:txBody>
      </p:sp>
      <p:sp>
        <p:nvSpPr>
          <p:cNvPr id="17" name="TextBox 1">
            <a:extLst>
              <a:ext uri="{FF2B5EF4-FFF2-40B4-BE49-F238E27FC236}">
                <a16:creationId xmlns:a16="http://schemas.microsoft.com/office/drawing/2014/main" id="{2A609D1B-090B-A544-0C6E-41B99AF6761A}"/>
              </a:ext>
            </a:extLst>
          </p:cNvPr>
          <p:cNvSpPr txBox="1"/>
          <p:nvPr/>
        </p:nvSpPr>
        <p:spPr>
          <a:xfrm flipV="1">
            <a:off x="1643350" y="4245832"/>
            <a:ext cx="283999" cy="309184"/>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8" name="Oval 34">
            <a:extLst>
              <a:ext uri="{FF2B5EF4-FFF2-40B4-BE49-F238E27FC236}">
                <a16:creationId xmlns:a16="http://schemas.microsoft.com/office/drawing/2014/main" id="{0F242026-48FF-A535-3C95-CA68818FD2D0}"/>
              </a:ext>
            </a:extLst>
          </p:cNvPr>
          <p:cNvSpPr/>
          <p:nvPr/>
        </p:nvSpPr>
        <p:spPr>
          <a:xfrm>
            <a:off x="1244209" y="3958354"/>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lang="en-US" sz="1050" dirty="0">
                <a:solidFill>
                  <a:prstClr val="white"/>
                </a:solidFill>
                <a:latin typeface="Verdana"/>
                <a:ea typeface="Verdana"/>
              </a:rPr>
              <a:t>4</a:t>
            </a:r>
            <a:endParaRPr lang="en-US" sz="1050" b="0" i="0" u="none" strike="noStrike" kern="1200" cap="none" spc="0" normalizeH="0" baseline="0" noProof="0" dirty="0">
              <a:ln>
                <a:noFill/>
              </a:ln>
              <a:solidFill>
                <a:prstClr val="white"/>
              </a:solidFill>
              <a:effectLst/>
              <a:uLnTx/>
              <a:uFillTx/>
              <a:latin typeface="Verdana"/>
              <a:ea typeface="Verdana"/>
            </a:endParaRPr>
          </a:p>
        </p:txBody>
      </p:sp>
    </p:spTree>
    <p:extLst>
      <p:ext uri="{BB962C8B-B14F-4D97-AF65-F5344CB8AC3E}">
        <p14:creationId xmlns:p14="http://schemas.microsoft.com/office/powerpoint/2010/main" val="28014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80E05A-8C88-2D07-779B-DE5A4A0F5F43}"/>
              </a:ext>
            </a:extLst>
          </p:cNvPr>
          <p:cNvPicPr>
            <a:picLocks noChangeAspect="1"/>
          </p:cNvPicPr>
          <p:nvPr/>
        </p:nvPicPr>
        <p:blipFill>
          <a:blip r:embed="rId2"/>
          <a:stretch>
            <a:fillRect/>
          </a:stretch>
        </p:blipFill>
        <p:spPr>
          <a:xfrm>
            <a:off x="5861665" y="4923983"/>
            <a:ext cx="6195814" cy="1683575"/>
          </a:xfrm>
          <a:prstGeom prst="rect">
            <a:avLst/>
          </a:prstGeom>
        </p:spPr>
      </p:pic>
      <p:pic>
        <p:nvPicPr>
          <p:cNvPr id="10" name="Image 9" descr="Une image contenant texte, capture d’écran, logiciel, Icône d’ordinateur&#10;&#10;Description générée automatiquement">
            <a:extLst>
              <a:ext uri="{FF2B5EF4-FFF2-40B4-BE49-F238E27FC236}">
                <a16:creationId xmlns:a16="http://schemas.microsoft.com/office/drawing/2014/main" id="{CB9CDE2C-B1F1-3AF0-D3E5-873863B0A6BE}"/>
              </a:ext>
            </a:extLst>
          </p:cNvPr>
          <p:cNvPicPr>
            <a:picLocks noChangeAspect="1"/>
          </p:cNvPicPr>
          <p:nvPr/>
        </p:nvPicPr>
        <p:blipFill>
          <a:blip r:embed="rId3"/>
          <a:stretch>
            <a:fillRect/>
          </a:stretch>
        </p:blipFill>
        <p:spPr>
          <a:xfrm>
            <a:off x="134521" y="3150536"/>
            <a:ext cx="6037797" cy="2252134"/>
          </a:xfrm>
          <a:prstGeom prst="rect">
            <a:avLst/>
          </a:prstGeom>
        </p:spPr>
      </p:pic>
      <p:sp>
        <p:nvSpPr>
          <p:cNvPr id="2" name="TextBox 1">
            <a:extLst>
              <a:ext uri="{FF2B5EF4-FFF2-40B4-BE49-F238E27FC236}">
                <a16:creationId xmlns:a16="http://schemas.microsoft.com/office/drawing/2014/main" id="{DE20337E-6890-CCDA-DCDA-4DFABA540A2D}"/>
              </a:ext>
            </a:extLst>
          </p:cNvPr>
          <p:cNvSpPr txBox="1"/>
          <p:nvPr/>
        </p:nvSpPr>
        <p:spPr>
          <a:xfrm>
            <a:off x="134521" y="250442"/>
            <a:ext cx="120606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2800">
                <a:solidFill>
                  <a:srgbClr val="23004C"/>
                </a:solidFill>
                <a:latin typeface="Verdana"/>
                <a:ea typeface="Verdana"/>
              </a:rPr>
              <a:t>Creation of Product Specific Quality Attribute List</a:t>
            </a:r>
            <a:endParaRPr lang="en-US">
              <a:cs typeface="+mn-cs"/>
            </a:endParaRP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270" y="1155249"/>
            <a:ext cx="3979468" cy="3121354"/>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4"/>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4"/>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4"/>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en-US" sz="1300" dirty="0">
                <a:solidFill>
                  <a:prstClr val="black"/>
                </a:solidFill>
                <a:latin typeface="Verdana"/>
                <a:ea typeface="Verdana"/>
              </a:rPr>
              <a:t>5. On the Duplicate pop-up window, click on the Duplicate button.</a:t>
            </a:r>
          </a:p>
          <a:p>
            <a:pPr>
              <a:defRPr/>
            </a:pPr>
            <a:endParaRPr lang="en-US" sz="1300" dirty="0">
              <a:solidFill>
                <a:prstClr val="black"/>
              </a:solidFill>
            </a:endParaRPr>
          </a:p>
          <a:p>
            <a:pPr>
              <a:defRPr/>
            </a:pPr>
            <a:r>
              <a:rPr lang="en-US" sz="1300" dirty="0">
                <a:solidFill>
                  <a:prstClr val="black"/>
                </a:solidFill>
                <a:latin typeface="Verdana"/>
                <a:ea typeface="Verdana"/>
              </a:rPr>
              <a:t>6. The Product specific Quality Attribute List is created with same name as the QA Template. Double-click on the QA List to rename.(For Example: </a:t>
            </a:r>
            <a:r>
              <a:rPr lang="en-US" sz="1300" dirty="0" err="1">
                <a:solidFill>
                  <a:prstClr val="black"/>
                </a:solidFill>
                <a:latin typeface="Verdana"/>
                <a:ea typeface="Verdana"/>
              </a:rPr>
              <a:t>Antibody_Product_QA_List</a:t>
            </a:r>
            <a:r>
              <a:rPr lang="en-US" sz="1300" dirty="0">
                <a:solidFill>
                  <a:prstClr val="black"/>
                </a:solidFill>
                <a:latin typeface="Verdana"/>
                <a:ea typeface="Verdana"/>
              </a:rPr>
              <a:t> )</a:t>
            </a:r>
          </a:p>
          <a:p>
            <a:pPr>
              <a:defRPr/>
            </a:pPr>
            <a:endParaRPr lang="en-US" sz="1300" dirty="0">
              <a:solidFill>
                <a:prstClr val="black"/>
              </a:solidFill>
            </a:endParaRPr>
          </a:p>
        </p:txBody>
      </p:sp>
      <p:pic>
        <p:nvPicPr>
          <p:cNvPr id="3" name="Image 2" descr="Une image contenant texte, capture d’écran, Police, nombre&#10;&#10;Description générée automatiquement">
            <a:extLst>
              <a:ext uri="{FF2B5EF4-FFF2-40B4-BE49-F238E27FC236}">
                <a16:creationId xmlns:a16="http://schemas.microsoft.com/office/drawing/2014/main" id="{11E2871B-5067-8300-DFD5-111BE60F6E18}"/>
              </a:ext>
            </a:extLst>
          </p:cNvPr>
          <p:cNvPicPr>
            <a:picLocks noChangeAspect="1"/>
          </p:cNvPicPr>
          <p:nvPr/>
        </p:nvPicPr>
        <p:blipFill>
          <a:blip r:embed="rId5"/>
          <a:stretch>
            <a:fillRect/>
          </a:stretch>
        </p:blipFill>
        <p:spPr>
          <a:xfrm>
            <a:off x="7127875" y="773642"/>
            <a:ext cx="4635500" cy="1945217"/>
          </a:xfrm>
          <a:prstGeom prst="rect">
            <a:avLst/>
          </a:prstGeom>
        </p:spPr>
      </p:pic>
      <p:sp>
        <p:nvSpPr>
          <p:cNvPr id="4" name="TextBox 1">
            <a:extLst>
              <a:ext uri="{FF2B5EF4-FFF2-40B4-BE49-F238E27FC236}">
                <a16:creationId xmlns:a16="http://schemas.microsoft.com/office/drawing/2014/main" id="{7292A650-3762-5757-BE44-B7C81A77DDB9}"/>
              </a:ext>
            </a:extLst>
          </p:cNvPr>
          <p:cNvSpPr txBox="1"/>
          <p:nvPr/>
        </p:nvSpPr>
        <p:spPr>
          <a:xfrm flipV="1">
            <a:off x="10120600" y="2404333"/>
            <a:ext cx="1003665" cy="319767"/>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6" name="Oval 34">
            <a:extLst>
              <a:ext uri="{FF2B5EF4-FFF2-40B4-BE49-F238E27FC236}">
                <a16:creationId xmlns:a16="http://schemas.microsoft.com/office/drawing/2014/main" id="{5A4D0DF7-ECC2-B11E-0851-7A7AD20F95A0}"/>
              </a:ext>
            </a:extLst>
          </p:cNvPr>
          <p:cNvSpPr/>
          <p:nvPr/>
        </p:nvSpPr>
        <p:spPr>
          <a:xfrm>
            <a:off x="9816710" y="2116855"/>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lang="en-US" sz="1050" dirty="0">
                <a:solidFill>
                  <a:prstClr val="white"/>
                </a:solidFill>
                <a:latin typeface="Verdana"/>
                <a:ea typeface="Verdana"/>
              </a:rPr>
              <a:t>5</a:t>
            </a:r>
            <a:endParaRPr lang="en-US" sz="1050" b="0" i="0" u="none" strike="noStrike" kern="1200" cap="none" spc="0" normalizeH="0" baseline="0" noProof="0" dirty="0">
              <a:ln>
                <a:noFill/>
              </a:ln>
              <a:solidFill>
                <a:prstClr val="white"/>
              </a:solidFill>
              <a:effectLst/>
              <a:uLnTx/>
              <a:uFillTx/>
              <a:latin typeface="Verdana"/>
              <a:ea typeface="Verdana"/>
            </a:endParaRPr>
          </a:p>
        </p:txBody>
      </p:sp>
      <p:sp>
        <p:nvSpPr>
          <p:cNvPr id="11" name="Oval 34">
            <a:extLst>
              <a:ext uri="{FF2B5EF4-FFF2-40B4-BE49-F238E27FC236}">
                <a16:creationId xmlns:a16="http://schemas.microsoft.com/office/drawing/2014/main" id="{193A6B3D-A50F-49BC-DA2B-FEDE86E67E08}"/>
              </a:ext>
            </a:extLst>
          </p:cNvPr>
          <p:cNvSpPr/>
          <p:nvPr/>
        </p:nvSpPr>
        <p:spPr>
          <a:xfrm>
            <a:off x="3189490" y="3827013"/>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lang="en-US" sz="1050" dirty="0">
                <a:solidFill>
                  <a:prstClr val="white"/>
                </a:solidFill>
                <a:latin typeface="Verdana"/>
                <a:ea typeface="Verdana"/>
              </a:rPr>
              <a:t>6</a:t>
            </a:r>
            <a:endParaRPr lang="en-US" sz="1050" b="0" i="0" u="none" strike="noStrike" kern="1200" cap="none" spc="0" normalizeH="0" baseline="0" noProof="0" dirty="0">
              <a:ln>
                <a:noFill/>
              </a:ln>
              <a:solidFill>
                <a:prstClr val="white"/>
              </a:solidFill>
              <a:effectLst/>
              <a:uLnTx/>
              <a:uFillTx/>
              <a:latin typeface="Verdana"/>
              <a:ea typeface="Verdana"/>
            </a:endParaRPr>
          </a:p>
        </p:txBody>
      </p:sp>
      <p:sp>
        <p:nvSpPr>
          <p:cNvPr id="8" name="Oval 34">
            <a:extLst>
              <a:ext uri="{FF2B5EF4-FFF2-40B4-BE49-F238E27FC236}">
                <a16:creationId xmlns:a16="http://schemas.microsoft.com/office/drawing/2014/main" id="{11070414-8FD7-589B-B1E8-C2A3E2B8B23B}"/>
              </a:ext>
            </a:extLst>
          </p:cNvPr>
          <p:cNvSpPr/>
          <p:nvPr/>
        </p:nvSpPr>
        <p:spPr>
          <a:xfrm>
            <a:off x="7787281" y="5316180"/>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lang="en-US" sz="1050" dirty="0">
                <a:solidFill>
                  <a:prstClr val="white"/>
                </a:solidFill>
                <a:latin typeface="Verdana"/>
                <a:ea typeface="Verdana"/>
              </a:rPr>
              <a:t>6</a:t>
            </a:r>
            <a:endParaRPr lang="en-US" sz="1050" b="0" i="0" u="none" strike="noStrike" kern="1200" cap="none" spc="0" normalizeH="0" baseline="0" noProof="0" dirty="0">
              <a:ln>
                <a:noFill/>
              </a:ln>
              <a:solidFill>
                <a:prstClr val="white"/>
              </a:solidFill>
              <a:effectLst/>
              <a:uLnTx/>
              <a:uFillTx/>
              <a:latin typeface="Verdana"/>
              <a:ea typeface="Verdana"/>
            </a:endParaRPr>
          </a:p>
        </p:txBody>
      </p:sp>
      <p:sp>
        <p:nvSpPr>
          <p:cNvPr id="12" name="TextBox 1">
            <a:extLst>
              <a:ext uri="{FF2B5EF4-FFF2-40B4-BE49-F238E27FC236}">
                <a16:creationId xmlns:a16="http://schemas.microsoft.com/office/drawing/2014/main" id="{AEC6DFDC-B4AA-03B6-24C9-A43EB6CF00D7}"/>
              </a:ext>
            </a:extLst>
          </p:cNvPr>
          <p:cNvSpPr txBox="1"/>
          <p:nvPr/>
        </p:nvSpPr>
        <p:spPr>
          <a:xfrm flipV="1">
            <a:off x="134521" y="4894029"/>
            <a:ext cx="2186648" cy="254746"/>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3" name="TextBox 1">
            <a:extLst>
              <a:ext uri="{FF2B5EF4-FFF2-40B4-BE49-F238E27FC236}">
                <a16:creationId xmlns:a16="http://schemas.microsoft.com/office/drawing/2014/main" id="{18955C5D-047C-B1D8-B326-25239322C0B5}"/>
              </a:ext>
            </a:extLst>
          </p:cNvPr>
          <p:cNvSpPr txBox="1"/>
          <p:nvPr/>
        </p:nvSpPr>
        <p:spPr>
          <a:xfrm flipV="1">
            <a:off x="5907213" y="6157967"/>
            <a:ext cx="2195777" cy="299104"/>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315582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2E045FE-3E0D-830E-666A-CE65ABE6F07B}"/>
              </a:ext>
            </a:extLst>
          </p:cNvPr>
          <p:cNvPicPr>
            <a:picLocks noChangeAspect="1"/>
          </p:cNvPicPr>
          <p:nvPr/>
        </p:nvPicPr>
        <p:blipFill>
          <a:blip r:embed="rId2"/>
          <a:stretch>
            <a:fillRect/>
          </a:stretch>
        </p:blipFill>
        <p:spPr>
          <a:xfrm>
            <a:off x="497087" y="4031851"/>
            <a:ext cx="4616626" cy="1875772"/>
          </a:xfrm>
          <a:prstGeom prst="rect">
            <a:avLst/>
          </a:prstGeom>
        </p:spPr>
      </p:pic>
      <p:pic>
        <p:nvPicPr>
          <p:cNvPr id="4" name="Picture 3">
            <a:extLst>
              <a:ext uri="{FF2B5EF4-FFF2-40B4-BE49-F238E27FC236}">
                <a16:creationId xmlns:a16="http://schemas.microsoft.com/office/drawing/2014/main" id="{C016FA37-86E6-1CDB-C296-1B186FBA3DEA}"/>
              </a:ext>
            </a:extLst>
          </p:cNvPr>
          <p:cNvPicPr>
            <a:picLocks noChangeAspect="1"/>
          </p:cNvPicPr>
          <p:nvPr/>
        </p:nvPicPr>
        <p:blipFill>
          <a:blip r:embed="rId3"/>
          <a:stretch>
            <a:fillRect/>
          </a:stretch>
        </p:blipFill>
        <p:spPr>
          <a:xfrm>
            <a:off x="5488414" y="801177"/>
            <a:ext cx="6555690" cy="1897380"/>
          </a:xfrm>
          <a:prstGeom prst="rect">
            <a:avLst/>
          </a:prstGeom>
        </p:spPr>
      </p:pic>
      <p:pic>
        <p:nvPicPr>
          <p:cNvPr id="21" name="Picture 20">
            <a:extLst>
              <a:ext uri="{FF2B5EF4-FFF2-40B4-BE49-F238E27FC236}">
                <a16:creationId xmlns:a16="http://schemas.microsoft.com/office/drawing/2014/main" id="{AAFC3C23-6F3E-24E7-C176-4BB021C83CB2}"/>
              </a:ext>
            </a:extLst>
          </p:cNvPr>
          <p:cNvPicPr>
            <a:picLocks noChangeAspect="1"/>
          </p:cNvPicPr>
          <p:nvPr/>
        </p:nvPicPr>
        <p:blipFill>
          <a:blip r:embed="rId4"/>
          <a:stretch>
            <a:fillRect/>
          </a:stretch>
        </p:blipFill>
        <p:spPr>
          <a:xfrm>
            <a:off x="5375396" y="2882705"/>
            <a:ext cx="6781725" cy="1897380"/>
          </a:xfrm>
          <a:prstGeom prst="rect">
            <a:avLst/>
          </a:prstGeom>
        </p:spPr>
      </p:pic>
      <p:sp>
        <p:nvSpPr>
          <p:cNvPr id="2" name="TextBox 1">
            <a:extLst>
              <a:ext uri="{FF2B5EF4-FFF2-40B4-BE49-F238E27FC236}">
                <a16:creationId xmlns:a16="http://schemas.microsoft.com/office/drawing/2014/main" id="{DE20337E-6890-CCDA-DCDA-4DFABA540A2D}"/>
              </a:ext>
            </a:extLst>
          </p:cNvPr>
          <p:cNvSpPr txBox="1"/>
          <p:nvPr/>
        </p:nvSpPr>
        <p:spPr>
          <a:xfrm>
            <a:off x="-3062" y="186942"/>
            <a:ext cx="120606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2800">
                <a:solidFill>
                  <a:srgbClr val="23004C"/>
                </a:solidFill>
                <a:latin typeface="Verdana"/>
                <a:ea typeface="Verdana"/>
              </a:rPr>
              <a:t>Creation of Product Specific Quality Attribute List</a:t>
            </a:r>
            <a:endParaRPr lang="en-US">
              <a:cs typeface="+mn-cs"/>
            </a:endParaRP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147896" y="710749"/>
            <a:ext cx="3979468" cy="3460020"/>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5"/>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5"/>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5"/>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endParaRPr lang="en-US" sz="1300" dirty="0">
              <a:solidFill>
                <a:prstClr val="black"/>
              </a:solidFill>
              <a:latin typeface="Verdana"/>
              <a:ea typeface="Verdana"/>
            </a:endParaRPr>
          </a:p>
          <a:p>
            <a:pPr>
              <a:defRPr/>
            </a:pPr>
            <a:endParaRPr lang="en-US" sz="1300" dirty="0">
              <a:solidFill>
                <a:prstClr val="black"/>
              </a:solidFill>
            </a:endParaRPr>
          </a:p>
          <a:p>
            <a:pPr>
              <a:defRPr/>
            </a:pPr>
            <a:r>
              <a:rPr lang="en-US" sz="1300" dirty="0">
                <a:solidFill>
                  <a:prstClr val="black"/>
                </a:solidFill>
                <a:latin typeface="Verdana"/>
                <a:ea typeface="Verdana"/>
              </a:rPr>
              <a:t>7. For the Product specific QA List, on Requirement Specification Editor under Quality Attributes add the Target Values.</a:t>
            </a:r>
          </a:p>
          <a:p>
            <a:pPr>
              <a:defRPr/>
            </a:pPr>
            <a:endParaRPr lang="en-US" sz="1300" dirty="0">
              <a:solidFill>
                <a:prstClr val="black"/>
              </a:solidFill>
            </a:endParaRPr>
          </a:p>
          <a:p>
            <a:pPr>
              <a:defRPr/>
            </a:pPr>
            <a:r>
              <a:rPr lang="en-US" sz="1300" dirty="0">
                <a:solidFill>
                  <a:prstClr val="black"/>
                </a:solidFill>
                <a:latin typeface="Verdana"/>
                <a:ea typeface="Verdana"/>
              </a:rPr>
              <a:t>8. Right-click the Quality Attribute, select “Information”. On the Information pop-up, click on “Edit” button to edit the Quality Attribute extension attributes - Criticality, Justification, Rationale and Impact on Safety/Efficacy .</a:t>
            </a:r>
            <a:endParaRPr lang="en-US" sz="1300" dirty="0">
              <a:solidFill>
                <a:prstClr val="black"/>
              </a:solidFill>
            </a:endParaRPr>
          </a:p>
        </p:txBody>
      </p:sp>
      <p:sp>
        <p:nvSpPr>
          <p:cNvPr id="7" name="TextBox 1">
            <a:extLst>
              <a:ext uri="{FF2B5EF4-FFF2-40B4-BE49-F238E27FC236}">
                <a16:creationId xmlns:a16="http://schemas.microsoft.com/office/drawing/2014/main" id="{27651DAC-AA34-D193-DF9D-C6BBFF7E4FB2}"/>
              </a:ext>
            </a:extLst>
          </p:cNvPr>
          <p:cNvSpPr txBox="1"/>
          <p:nvPr/>
        </p:nvSpPr>
        <p:spPr>
          <a:xfrm flipV="1">
            <a:off x="9714016" y="1953890"/>
            <a:ext cx="474499" cy="192767"/>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8" name="TextBox 1">
            <a:extLst>
              <a:ext uri="{FF2B5EF4-FFF2-40B4-BE49-F238E27FC236}">
                <a16:creationId xmlns:a16="http://schemas.microsoft.com/office/drawing/2014/main" id="{1078EBCE-60B4-54F8-E4A4-F88BEE9A56BE}"/>
              </a:ext>
            </a:extLst>
          </p:cNvPr>
          <p:cNvSpPr txBox="1"/>
          <p:nvPr/>
        </p:nvSpPr>
        <p:spPr>
          <a:xfrm flipV="1">
            <a:off x="9686557" y="2452282"/>
            <a:ext cx="474499" cy="192767"/>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0" name="Oval 34">
            <a:extLst>
              <a:ext uri="{FF2B5EF4-FFF2-40B4-BE49-F238E27FC236}">
                <a16:creationId xmlns:a16="http://schemas.microsoft.com/office/drawing/2014/main" id="{8FCF7DC6-9966-1276-4504-722011297926}"/>
              </a:ext>
            </a:extLst>
          </p:cNvPr>
          <p:cNvSpPr/>
          <p:nvPr/>
        </p:nvSpPr>
        <p:spPr>
          <a:xfrm>
            <a:off x="7646624" y="2560113"/>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lang="en-US" sz="1050" dirty="0">
                <a:solidFill>
                  <a:prstClr val="white"/>
                </a:solidFill>
                <a:latin typeface="Verdana"/>
                <a:ea typeface="Verdana"/>
              </a:rPr>
              <a:t>7</a:t>
            </a:r>
            <a:endParaRPr lang="en-US" sz="1050" b="0" i="0" u="none" strike="noStrike" kern="1200" cap="none" spc="0" normalizeH="0" baseline="0" noProof="0" dirty="0">
              <a:ln>
                <a:noFill/>
              </a:ln>
              <a:solidFill>
                <a:prstClr val="white"/>
              </a:solidFill>
              <a:effectLst/>
              <a:uLnTx/>
              <a:uFillTx/>
              <a:latin typeface="Verdana"/>
              <a:ea typeface="Verdana"/>
            </a:endParaRPr>
          </a:p>
        </p:txBody>
      </p:sp>
      <p:sp>
        <p:nvSpPr>
          <p:cNvPr id="12" name="TextBox 1">
            <a:extLst>
              <a:ext uri="{FF2B5EF4-FFF2-40B4-BE49-F238E27FC236}">
                <a16:creationId xmlns:a16="http://schemas.microsoft.com/office/drawing/2014/main" id="{7C3FF5AF-48B1-6D6A-435F-643E7E92224F}"/>
              </a:ext>
            </a:extLst>
          </p:cNvPr>
          <p:cNvSpPr txBox="1"/>
          <p:nvPr/>
        </p:nvSpPr>
        <p:spPr>
          <a:xfrm flipV="1">
            <a:off x="9808340" y="4000807"/>
            <a:ext cx="432166" cy="203350"/>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3" name="TextBox 1">
            <a:extLst>
              <a:ext uri="{FF2B5EF4-FFF2-40B4-BE49-F238E27FC236}">
                <a16:creationId xmlns:a16="http://schemas.microsoft.com/office/drawing/2014/main" id="{D97F857D-642D-438A-BE9E-582EF0BA2B9B}"/>
              </a:ext>
            </a:extLst>
          </p:cNvPr>
          <p:cNvSpPr txBox="1"/>
          <p:nvPr/>
        </p:nvSpPr>
        <p:spPr>
          <a:xfrm flipV="1">
            <a:off x="9808340" y="4525154"/>
            <a:ext cx="506249" cy="224516"/>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cxnSp>
        <p:nvCxnSpPr>
          <p:cNvPr id="14" name="Connecteur droit avec flèche 13">
            <a:extLst>
              <a:ext uri="{FF2B5EF4-FFF2-40B4-BE49-F238E27FC236}">
                <a16:creationId xmlns:a16="http://schemas.microsoft.com/office/drawing/2014/main" id="{FE8687A9-38A9-1B23-D48C-F24FD4D67645}"/>
              </a:ext>
            </a:extLst>
          </p:cNvPr>
          <p:cNvCxnSpPr>
            <a:cxnSpLocks/>
            <a:endCxn id="10" idx="0"/>
          </p:cNvCxnSpPr>
          <p:nvPr/>
        </p:nvCxnSpPr>
        <p:spPr>
          <a:xfrm flipH="1">
            <a:off x="7953206" y="2051694"/>
            <a:ext cx="1759899" cy="508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FD537A76-34FF-83AA-3C23-F265287D5726}"/>
              </a:ext>
            </a:extLst>
          </p:cNvPr>
          <p:cNvCxnSpPr>
            <a:cxnSpLocks/>
            <a:endCxn id="10" idx="7"/>
          </p:cNvCxnSpPr>
          <p:nvPr/>
        </p:nvCxnSpPr>
        <p:spPr>
          <a:xfrm flipH="1">
            <a:off x="8169991" y="2532918"/>
            <a:ext cx="1543114" cy="93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
            <a:extLst>
              <a:ext uri="{FF2B5EF4-FFF2-40B4-BE49-F238E27FC236}">
                <a16:creationId xmlns:a16="http://schemas.microsoft.com/office/drawing/2014/main" id="{ED1E1927-7A19-1DD7-0AD2-7F4EEBA5D476}"/>
              </a:ext>
            </a:extLst>
          </p:cNvPr>
          <p:cNvSpPr txBox="1"/>
          <p:nvPr/>
        </p:nvSpPr>
        <p:spPr>
          <a:xfrm flipV="1">
            <a:off x="9951266" y="1060249"/>
            <a:ext cx="2093749" cy="192767"/>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cxnSp>
        <p:nvCxnSpPr>
          <p:cNvPr id="17" name="Connecteur : en arc 16">
            <a:extLst>
              <a:ext uri="{FF2B5EF4-FFF2-40B4-BE49-F238E27FC236}">
                <a16:creationId xmlns:a16="http://schemas.microsoft.com/office/drawing/2014/main" id="{F76CDD37-E8FA-A7FE-01CB-BD7A0E42678E}"/>
              </a:ext>
            </a:extLst>
          </p:cNvPr>
          <p:cNvCxnSpPr>
            <a:cxnSpLocks/>
            <a:stCxn id="10" idx="5"/>
            <a:endCxn id="13" idx="1"/>
          </p:cNvCxnSpPr>
          <p:nvPr/>
        </p:nvCxnSpPr>
        <p:spPr>
          <a:xfrm rot="16200000" flipH="1">
            <a:off x="8142390" y="2971462"/>
            <a:ext cx="1693550" cy="163834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 en arc 17">
            <a:extLst>
              <a:ext uri="{FF2B5EF4-FFF2-40B4-BE49-F238E27FC236}">
                <a16:creationId xmlns:a16="http://schemas.microsoft.com/office/drawing/2014/main" id="{7A5E9CEB-E2AD-27FD-AE28-A5DF7D9D4C62}"/>
              </a:ext>
            </a:extLst>
          </p:cNvPr>
          <p:cNvCxnSpPr>
            <a:cxnSpLocks/>
            <a:stCxn id="10" idx="6"/>
            <a:endCxn id="12" idx="1"/>
          </p:cNvCxnSpPr>
          <p:nvPr/>
        </p:nvCxnSpPr>
        <p:spPr>
          <a:xfrm>
            <a:off x="8259787" y="2784908"/>
            <a:ext cx="1548553" cy="131757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
            <a:extLst>
              <a:ext uri="{FF2B5EF4-FFF2-40B4-BE49-F238E27FC236}">
                <a16:creationId xmlns:a16="http://schemas.microsoft.com/office/drawing/2014/main" id="{D8CB4245-E1EF-26DE-D3F3-62AB43A0BEB4}"/>
              </a:ext>
            </a:extLst>
          </p:cNvPr>
          <p:cNvSpPr txBox="1"/>
          <p:nvPr/>
        </p:nvSpPr>
        <p:spPr>
          <a:xfrm flipV="1">
            <a:off x="8944852" y="3258768"/>
            <a:ext cx="2093749" cy="192767"/>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22" name="Oval 34">
            <a:extLst>
              <a:ext uri="{FF2B5EF4-FFF2-40B4-BE49-F238E27FC236}">
                <a16:creationId xmlns:a16="http://schemas.microsoft.com/office/drawing/2014/main" id="{1C91CB96-EDCD-CC48-BCF6-AD812F371D6C}"/>
              </a:ext>
            </a:extLst>
          </p:cNvPr>
          <p:cNvSpPr/>
          <p:nvPr/>
        </p:nvSpPr>
        <p:spPr>
          <a:xfrm>
            <a:off x="143543" y="4032438"/>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lang="en-US" sz="1050" dirty="0">
                <a:solidFill>
                  <a:prstClr val="white"/>
                </a:solidFill>
                <a:latin typeface="Verdana"/>
                <a:ea typeface="Verdana"/>
              </a:rPr>
              <a:t>8</a:t>
            </a:r>
            <a:endParaRPr lang="en-US" sz="1050" b="0" i="0" u="none" strike="noStrike" kern="1200" cap="none" spc="0" normalizeH="0" baseline="0" noProof="0" dirty="0">
              <a:ln>
                <a:noFill/>
              </a:ln>
              <a:solidFill>
                <a:prstClr val="white"/>
              </a:solidFill>
              <a:effectLst/>
              <a:uLnTx/>
              <a:uFillTx/>
              <a:latin typeface="Verdana"/>
              <a:ea typeface="Verdana"/>
            </a:endParaRPr>
          </a:p>
        </p:txBody>
      </p:sp>
      <p:sp>
        <p:nvSpPr>
          <p:cNvPr id="23" name="TextBox 1">
            <a:extLst>
              <a:ext uri="{FF2B5EF4-FFF2-40B4-BE49-F238E27FC236}">
                <a16:creationId xmlns:a16="http://schemas.microsoft.com/office/drawing/2014/main" id="{F967F3AF-AD7F-F7A5-3262-062F2FE811B8}"/>
              </a:ext>
            </a:extLst>
          </p:cNvPr>
          <p:cNvSpPr txBox="1"/>
          <p:nvPr/>
        </p:nvSpPr>
        <p:spPr>
          <a:xfrm flipV="1">
            <a:off x="2805400" y="5208262"/>
            <a:ext cx="1864504" cy="278137"/>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pic>
        <p:nvPicPr>
          <p:cNvPr id="35" name="Picture 34">
            <a:extLst>
              <a:ext uri="{FF2B5EF4-FFF2-40B4-BE49-F238E27FC236}">
                <a16:creationId xmlns:a16="http://schemas.microsoft.com/office/drawing/2014/main" id="{81E8BBAC-4747-8976-9D3C-B245C4490AB8}"/>
              </a:ext>
            </a:extLst>
          </p:cNvPr>
          <p:cNvPicPr>
            <a:picLocks noChangeAspect="1"/>
          </p:cNvPicPr>
          <p:nvPr/>
        </p:nvPicPr>
        <p:blipFill>
          <a:blip r:embed="rId6"/>
          <a:stretch>
            <a:fillRect/>
          </a:stretch>
        </p:blipFill>
        <p:spPr>
          <a:xfrm>
            <a:off x="5375396" y="4482028"/>
            <a:ext cx="2562876" cy="2360923"/>
          </a:xfrm>
          <a:prstGeom prst="rect">
            <a:avLst/>
          </a:prstGeom>
        </p:spPr>
      </p:pic>
      <p:sp>
        <p:nvSpPr>
          <p:cNvPr id="36" name="TextBox 1">
            <a:extLst>
              <a:ext uri="{FF2B5EF4-FFF2-40B4-BE49-F238E27FC236}">
                <a16:creationId xmlns:a16="http://schemas.microsoft.com/office/drawing/2014/main" id="{EDEC5865-837E-9F81-C870-58D05C49C87D}"/>
              </a:ext>
            </a:extLst>
          </p:cNvPr>
          <p:cNvSpPr txBox="1"/>
          <p:nvPr/>
        </p:nvSpPr>
        <p:spPr>
          <a:xfrm flipV="1">
            <a:off x="5338036" y="4512289"/>
            <a:ext cx="2627771" cy="2330661"/>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cxnSp>
        <p:nvCxnSpPr>
          <p:cNvPr id="42" name="Connector: Elbow 41">
            <a:extLst>
              <a:ext uri="{FF2B5EF4-FFF2-40B4-BE49-F238E27FC236}">
                <a16:creationId xmlns:a16="http://schemas.microsoft.com/office/drawing/2014/main" id="{D1C39243-F610-EC52-555C-0A755705F748}"/>
              </a:ext>
            </a:extLst>
          </p:cNvPr>
          <p:cNvCxnSpPr>
            <a:stCxn id="23" idx="0"/>
          </p:cNvCxnSpPr>
          <p:nvPr/>
        </p:nvCxnSpPr>
        <p:spPr>
          <a:xfrm rot="16200000" flipH="1">
            <a:off x="4150982" y="5073069"/>
            <a:ext cx="773724" cy="16003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27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A30858-B686-401F-8906-F70656F51B63}"/>
              </a:ext>
            </a:extLst>
          </p:cNvPr>
          <p:cNvSpPr>
            <a:spLocks noGrp="1"/>
          </p:cNvSpPr>
          <p:nvPr>
            <p:ph type="body" sz="quarter" idx="23"/>
          </p:nvPr>
        </p:nvSpPr>
        <p:spPr>
          <a:xfrm>
            <a:off x="1938556" y="3020997"/>
            <a:ext cx="8709995" cy="400270"/>
          </a:xfrm>
        </p:spPr>
        <p:txBody>
          <a:bodyPr vert="horz" lIns="0" tIns="0" rIns="0" bIns="0" rtlCol="0" anchor="t">
            <a:noAutofit/>
          </a:bodyPr>
          <a:lstStyle/>
          <a:p>
            <a:r>
              <a:rPr lang="en-US">
                <a:latin typeface="Verdana"/>
                <a:ea typeface="Verdana"/>
              </a:rPr>
              <a:t>Creating link between QTPP and Product Specific Quality Attribute List</a:t>
            </a:r>
            <a:endParaRPr lang="en-US"/>
          </a:p>
        </p:txBody>
      </p:sp>
      <p:sp>
        <p:nvSpPr>
          <p:cNvPr id="6" name="Text Placeholder 5">
            <a:extLst>
              <a:ext uri="{FF2B5EF4-FFF2-40B4-BE49-F238E27FC236}">
                <a16:creationId xmlns:a16="http://schemas.microsoft.com/office/drawing/2014/main" id="{4D21DDFF-79D5-4F98-19D9-B30D6F2012F7}"/>
              </a:ext>
            </a:extLst>
          </p:cNvPr>
          <p:cNvSpPr>
            <a:spLocks noGrp="1"/>
          </p:cNvSpPr>
          <p:nvPr>
            <p:ph type="body" sz="quarter" idx="22"/>
          </p:nvPr>
        </p:nvSpPr>
        <p:spPr>
          <a:xfrm>
            <a:off x="710720" y="2977663"/>
            <a:ext cx="1118105" cy="443199"/>
          </a:xfrm>
        </p:spPr>
        <p:txBody>
          <a:bodyPr vert="horz" lIns="0" tIns="0" rIns="0" bIns="0" rtlCol="0" anchor="t">
            <a:noAutofit/>
          </a:bodyPr>
          <a:lstStyle/>
          <a:p>
            <a:r>
              <a:rPr lang="en-US">
                <a:latin typeface="Verdana"/>
                <a:ea typeface="Verdana"/>
              </a:rPr>
              <a:t>07</a:t>
            </a:r>
            <a:endParaRPr lang="en-US"/>
          </a:p>
          <a:p>
            <a:endParaRPr lang="en-US"/>
          </a:p>
        </p:txBody>
      </p:sp>
    </p:spTree>
    <p:extLst>
      <p:ext uri="{BB962C8B-B14F-4D97-AF65-F5344CB8AC3E}">
        <p14:creationId xmlns:p14="http://schemas.microsoft.com/office/powerpoint/2010/main" val="408229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DB6CD0C-3181-F2C5-7A3D-CA93A1E17B74}"/>
              </a:ext>
            </a:extLst>
          </p:cNvPr>
          <p:cNvPicPr>
            <a:picLocks noChangeAspect="1"/>
          </p:cNvPicPr>
          <p:nvPr/>
        </p:nvPicPr>
        <p:blipFill>
          <a:blip r:embed="rId2"/>
          <a:stretch>
            <a:fillRect/>
          </a:stretch>
        </p:blipFill>
        <p:spPr>
          <a:xfrm>
            <a:off x="4305929" y="1006056"/>
            <a:ext cx="6311841" cy="1424077"/>
          </a:xfrm>
          <a:prstGeom prst="rect">
            <a:avLst/>
          </a:prstGeom>
        </p:spPr>
      </p:pic>
      <p:sp>
        <p:nvSpPr>
          <p:cNvPr id="2" name="TextBox 1">
            <a:extLst>
              <a:ext uri="{FF2B5EF4-FFF2-40B4-BE49-F238E27FC236}">
                <a16:creationId xmlns:a16="http://schemas.microsoft.com/office/drawing/2014/main" id="{DE20337E-6890-CCDA-DCDA-4DFABA540A2D}"/>
              </a:ext>
            </a:extLst>
          </p:cNvPr>
          <p:cNvSpPr txBox="1"/>
          <p:nvPr/>
        </p:nvSpPr>
        <p:spPr>
          <a:xfrm>
            <a:off x="134521" y="250442"/>
            <a:ext cx="120606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2800">
                <a:solidFill>
                  <a:srgbClr val="23004C"/>
                </a:solidFill>
                <a:latin typeface="Verdana"/>
                <a:ea typeface="Verdana"/>
              </a:rPr>
              <a:t>Creating link between QTPP and Product specific Quality Attribute list</a:t>
            </a:r>
            <a:endParaRPr lang="en-US">
              <a:cs typeface="+mn-cs"/>
            </a:endParaRP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137313" y="1250499"/>
            <a:ext cx="3979468" cy="3460020"/>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en-US" sz="1300">
                <a:solidFill>
                  <a:prstClr val="black"/>
                </a:solidFill>
                <a:latin typeface="Verdana"/>
                <a:ea typeface="Verdana"/>
              </a:rPr>
              <a:t>To create link between QTPP and Product specific Quality Attribute List, </a:t>
            </a:r>
          </a:p>
          <a:p>
            <a:pPr marL="342900" indent="-342900">
              <a:buAutoNum type="arabicPeriod"/>
              <a:defRPr/>
            </a:pPr>
            <a:r>
              <a:rPr lang="en-US" sz="1300">
                <a:solidFill>
                  <a:prstClr val="black"/>
                </a:solidFill>
                <a:latin typeface="Verdana"/>
                <a:ea typeface="Verdana"/>
              </a:rPr>
              <a:t>In 3D Dashboard, Create a tab. Click on 3D Compass, Search for Requirements app and Drag and Drop the app in the New tab created in 3D Dashboard.</a:t>
            </a:r>
          </a:p>
          <a:p>
            <a:pPr marL="342900" indent="-342900">
              <a:buAutoNum type="arabicPeriod"/>
              <a:defRPr/>
            </a:pPr>
            <a:endParaRPr lang="en-US" sz="1300">
              <a:solidFill>
                <a:prstClr val="black"/>
              </a:solidFill>
            </a:endParaRPr>
          </a:p>
          <a:p>
            <a:pPr marL="342900" indent="-342900">
              <a:buAutoNum type="arabicPeriod"/>
              <a:defRPr/>
            </a:pPr>
            <a:r>
              <a:rPr lang="en-US" sz="1300">
                <a:solidFill>
                  <a:prstClr val="black"/>
                </a:solidFill>
                <a:latin typeface="Verdana"/>
                <a:ea typeface="Verdana"/>
              </a:rPr>
              <a:t>Search and open the Product specific QTPP. </a:t>
            </a:r>
          </a:p>
          <a:p>
            <a:pPr>
              <a:defRPr/>
            </a:pPr>
            <a:endParaRPr lang="en-US" sz="1300">
              <a:solidFill>
                <a:prstClr val="black"/>
              </a:solidFill>
              <a:latin typeface="Verdana"/>
              <a:ea typeface="Verdana"/>
            </a:endParaRPr>
          </a:p>
        </p:txBody>
      </p:sp>
      <p:sp>
        <p:nvSpPr>
          <p:cNvPr id="5" name="Oval 34">
            <a:extLst>
              <a:ext uri="{FF2B5EF4-FFF2-40B4-BE49-F238E27FC236}">
                <a16:creationId xmlns:a16="http://schemas.microsoft.com/office/drawing/2014/main" id="{C2269C2D-FA59-1AB6-611E-BB9D3DECA2D9}"/>
              </a:ext>
            </a:extLst>
          </p:cNvPr>
          <p:cNvSpPr/>
          <p:nvPr/>
        </p:nvSpPr>
        <p:spPr>
          <a:xfrm>
            <a:off x="6635919" y="985836"/>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lang="en-US" sz="1050">
                <a:solidFill>
                  <a:prstClr val="white"/>
                </a:solidFill>
                <a:latin typeface="Verdana"/>
                <a:ea typeface="Verdana"/>
              </a:rPr>
              <a:t>1</a:t>
            </a:r>
            <a:endParaRPr lang="en-US" sz="1050" b="0" i="0" u="none" strike="noStrike" kern="1200" cap="none" spc="0" normalizeH="0" baseline="0" noProof="0">
              <a:ln>
                <a:noFill/>
              </a:ln>
              <a:solidFill>
                <a:prstClr val="white"/>
              </a:solidFill>
              <a:effectLst/>
              <a:uLnTx/>
              <a:uFillTx/>
              <a:latin typeface="Verdana"/>
              <a:ea typeface="Verdana"/>
            </a:endParaRPr>
          </a:p>
        </p:txBody>
      </p:sp>
      <p:sp>
        <p:nvSpPr>
          <p:cNvPr id="7" name="TextBox 1">
            <a:extLst>
              <a:ext uri="{FF2B5EF4-FFF2-40B4-BE49-F238E27FC236}">
                <a16:creationId xmlns:a16="http://schemas.microsoft.com/office/drawing/2014/main" id="{9A08E0BC-6EB6-DC7C-2830-D545D247263C}"/>
              </a:ext>
            </a:extLst>
          </p:cNvPr>
          <p:cNvSpPr txBox="1"/>
          <p:nvPr/>
        </p:nvSpPr>
        <p:spPr>
          <a:xfrm flipV="1">
            <a:off x="4311748" y="1548281"/>
            <a:ext cx="6330676" cy="319767"/>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pic>
        <p:nvPicPr>
          <p:cNvPr id="4" name="Picture 3" descr="A screenshot of a computer&#10;&#10;Description automatically generated">
            <a:extLst>
              <a:ext uri="{FF2B5EF4-FFF2-40B4-BE49-F238E27FC236}">
                <a16:creationId xmlns:a16="http://schemas.microsoft.com/office/drawing/2014/main" id="{99C9E241-E7CD-F9F1-DC66-E4C10B2ED673}"/>
              </a:ext>
            </a:extLst>
          </p:cNvPr>
          <p:cNvPicPr>
            <a:picLocks noChangeAspect="1"/>
          </p:cNvPicPr>
          <p:nvPr/>
        </p:nvPicPr>
        <p:blipFill>
          <a:blip r:embed="rId4"/>
          <a:stretch>
            <a:fillRect/>
          </a:stretch>
        </p:blipFill>
        <p:spPr>
          <a:xfrm>
            <a:off x="6797575" y="2572918"/>
            <a:ext cx="5109534" cy="142461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6023C99-11A3-DBD0-60CE-E648C73CAE86}"/>
              </a:ext>
            </a:extLst>
          </p:cNvPr>
          <p:cNvPicPr>
            <a:picLocks noChangeAspect="1"/>
          </p:cNvPicPr>
          <p:nvPr/>
        </p:nvPicPr>
        <p:blipFill>
          <a:blip r:embed="rId5"/>
          <a:stretch>
            <a:fillRect/>
          </a:stretch>
        </p:blipFill>
        <p:spPr>
          <a:xfrm>
            <a:off x="5878657" y="4056784"/>
            <a:ext cx="4286250" cy="2554432"/>
          </a:xfrm>
          <a:prstGeom prst="rect">
            <a:avLst/>
          </a:prstGeom>
        </p:spPr>
      </p:pic>
      <p:sp>
        <p:nvSpPr>
          <p:cNvPr id="10" name="TextBox 1">
            <a:extLst>
              <a:ext uri="{FF2B5EF4-FFF2-40B4-BE49-F238E27FC236}">
                <a16:creationId xmlns:a16="http://schemas.microsoft.com/office/drawing/2014/main" id="{F907B68F-FF05-C9C1-4F72-8AA03B26C2D4}"/>
              </a:ext>
            </a:extLst>
          </p:cNvPr>
          <p:cNvSpPr txBox="1"/>
          <p:nvPr/>
        </p:nvSpPr>
        <p:spPr>
          <a:xfrm flipV="1">
            <a:off x="5877310" y="4055953"/>
            <a:ext cx="4294059" cy="2550348"/>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1" name="TextBox 1">
            <a:extLst>
              <a:ext uri="{FF2B5EF4-FFF2-40B4-BE49-F238E27FC236}">
                <a16:creationId xmlns:a16="http://schemas.microsoft.com/office/drawing/2014/main" id="{DC46F972-A355-7156-D026-6B88BBD67E9C}"/>
              </a:ext>
            </a:extLst>
          </p:cNvPr>
          <p:cNvSpPr txBox="1"/>
          <p:nvPr/>
        </p:nvSpPr>
        <p:spPr>
          <a:xfrm flipV="1">
            <a:off x="6944111" y="3432498"/>
            <a:ext cx="2797767" cy="569148"/>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6" name="Oval 34">
            <a:extLst>
              <a:ext uri="{FF2B5EF4-FFF2-40B4-BE49-F238E27FC236}">
                <a16:creationId xmlns:a16="http://schemas.microsoft.com/office/drawing/2014/main" id="{3FB73770-5477-92CD-9D9E-837451C7DBA7}"/>
              </a:ext>
            </a:extLst>
          </p:cNvPr>
          <p:cNvSpPr/>
          <p:nvPr/>
        </p:nvSpPr>
        <p:spPr>
          <a:xfrm>
            <a:off x="6192573" y="3424235"/>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lang="en-US" sz="1050">
                <a:solidFill>
                  <a:prstClr val="white"/>
                </a:solidFill>
                <a:latin typeface="Verdana"/>
                <a:ea typeface="Verdana"/>
              </a:rPr>
              <a:t>2</a:t>
            </a:r>
            <a:endParaRPr lang="en-US" sz="1050" b="0" i="0" u="none" strike="noStrike" kern="1200" cap="none" spc="0" normalizeH="0" baseline="0" noProof="0">
              <a:ln>
                <a:noFill/>
              </a:ln>
              <a:solidFill>
                <a:prstClr val="white"/>
              </a:solidFill>
              <a:effectLst/>
              <a:uLnTx/>
              <a:uFillTx/>
              <a:latin typeface="Verdana"/>
              <a:ea typeface="Verdana"/>
            </a:endParaRPr>
          </a:p>
        </p:txBody>
      </p:sp>
    </p:spTree>
    <p:extLst>
      <p:ext uri="{BB962C8B-B14F-4D97-AF65-F5344CB8AC3E}">
        <p14:creationId xmlns:p14="http://schemas.microsoft.com/office/powerpoint/2010/main" val="372726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74BA9B30-20F4-C642-769D-D02CF681E28F}"/>
              </a:ext>
            </a:extLst>
          </p:cNvPr>
          <p:cNvPicPr>
            <a:picLocks noChangeAspect="1"/>
          </p:cNvPicPr>
          <p:nvPr/>
        </p:nvPicPr>
        <p:blipFill>
          <a:blip r:embed="rId2"/>
          <a:stretch>
            <a:fillRect/>
          </a:stretch>
        </p:blipFill>
        <p:spPr>
          <a:xfrm>
            <a:off x="6948486" y="2393373"/>
            <a:ext cx="4169353" cy="209896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3EE31DBF-0F07-DF90-B5B1-8CF25C1D1A65}"/>
              </a:ext>
            </a:extLst>
          </p:cNvPr>
          <p:cNvPicPr>
            <a:picLocks noChangeAspect="1"/>
          </p:cNvPicPr>
          <p:nvPr/>
        </p:nvPicPr>
        <p:blipFill>
          <a:blip r:embed="rId3"/>
          <a:stretch>
            <a:fillRect/>
          </a:stretch>
        </p:blipFill>
        <p:spPr>
          <a:xfrm>
            <a:off x="6318539" y="762865"/>
            <a:ext cx="5567797" cy="1563834"/>
          </a:xfrm>
          <a:prstGeom prst="rect">
            <a:avLst/>
          </a:prstGeom>
        </p:spPr>
      </p:pic>
      <p:sp>
        <p:nvSpPr>
          <p:cNvPr id="2" name="TextBox 1">
            <a:extLst>
              <a:ext uri="{FF2B5EF4-FFF2-40B4-BE49-F238E27FC236}">
                <a16:creationId xmlns:a16="http://schemas.microsoft.com/office/drawing/2014/main" id="{DE20337E-6890-CCDA-DCDA-4DFABA540A2D}"/>
              </a:ext>
            </a:extLst>
          </p:cNvPr>
          <p:cNvSpPr txBox="1"/>
          <p:nvPr/>
        </p:nvSpPr>
        <p:spPr>
          <a:xfrm>
            <a:off x="134521" y="250442"/>
            <a:ext cx="120606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2800">
                <a:solidFill>
                  <a:srgbClr val="23004C"/>
                </a:solidFill>
                <a:latin typeface="Verdana"/>
                <a:ea typeface="Verdana"/>
              </a:rPr>
              <a:t>Creating link between QTPP and Product specific Quality Attribute list</a:t>
            </a:r>
            <a:endParaRPr lang="en-US">
              <a:cs typeface="+mn-cs"/>
            </a:endParaRP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137313" y="1541444"/>
            <a:ext cx="3979468" cy="3460020"/>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4"/>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4"/>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4"/>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en-US" sz="1300">
                <a:solidFill>
                  <a:prstClr val="black"/>
                </a:solidFill>
                <a:latin typeface="Verdana"/>
                <a:ea typeface="Verdana"/>
              </a:rPr>
              <a:t>3. Search and open the Product specific Quality Attribute List.(For Example let us take the Product specific Quality Attribute List from Slide 29)</a:t>
            </a:r>
            <a:endParaRPr lang="en-US">
              <a:solidFill>
                <a:prstClr val="black"/>
              </a:solidFill>
            </a:endParaRPr>
          </a:p>
          <a:p>
            <a:pPr marL="342900" indent="-342900">
              <a:buAutoNum type="arabicPeriod"/>
              <a:defRPr/>
            </a:pPr>
            <a:endParaRPr lang="en-US" sz="1300">
              <a:solidFill>
                <a:prstClr val="black"/>
              </a:solidFill>
            </a:endParaRPr>
          </a:p>
          <a:p>
            <a:pPr>
              <a:defRPr/>
            </a:pPr>
            <a:r>
              <a:rPr lang="en-US" sz="1300">
                <a:solidFill>
                  <a:prstClr val="black"/>
                </a:solidFill>
                <a:latin typeface="Verdana"/>
                <a:ea typeface="Verdana"/>
              </a:rPr>
              <a:t>4. Select the QTPP attribute for which the Quality Attribute will be linked and right-click and select 'Start Link'.</a:t>
            </a:r>
            <a:endParaRPr lang="en-US" sz="1300">
              <a:solidFill>
                <a:prstClr val="black"/>
              </a:solidFill>
            </a:endParaRPr>
          </a:p>
        </p:txBody>
      </p:sp>
      <p:sp>
        <p:nvSpPr>
          <p:cNvPr id="5" name="Oval 34">
            <a:extLst>
              <a:ext uri="{FF2B5EF4-FFF2-40B4-BE49-F238E27FC236}">
                <a16:creationId xmlns:a16="http://schemas.microsoft.com/office/drawing/2014/main" id="{C2269C2D-FA59-1AB6-611E-BB9D3DECA2D9}"/>
              </a:ext>
            </a:extLst>
          </p:cNvPr>
          <p:cNvSpPr/>
          <p:nvPr/>
        </p:nvSpPr>
        <p:spPr>
          <a:xfrm>
            <a:off x="5707664" y="1720127"/>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lang="en-US" sz="1050">
                <a:solidFill>
                  <a:prstClr val="white"/>
                </a:solidFill>
                <a:latin typeface="Verdana"/>
                <a:ea typeface="Verdana"/>
              </a:rPr>
              <a:t>3</a:t>
            </a:r>
            <a:endParaRPr lang="en-US" sz="1050" b="0" i="0" u="none" strike="noStrike" kern="1200" cap="none" spc="0" normalizeH="0" baseline="0" noProof="0">
              <a:ln>
                <a:noFill/>
              </a:ln>
              <a:solidFill>
                <a:prstClr val="white"/>
              </a:solidFill>
              <a:effectLst/>
              <a:uLnTx/>
              <a:uFillTx/>
              <a:latin typeface="Verdana"/>
              <a:ea typeface="Verdana"/>
            </a:endParaRPr>
          </a:p>
        </p:txBody>
      </p:sp>
      <p:sp>
        <p:nvSpPr>
          <p:cNvPr id="7" name="TextBox 1">
            <a:extLst>
              <a:ext uri="{FF2B5EF4-FFF2-40B4-BE49-F238E27FC236}">
                <a16:creationId xmlns:a16="http://schemas.microsoft.com/office/drawing/2014/main" id="{9A08E0BC-6EB6-DC7C-2830-D545D247263C}"/>
              </a:ext>
            </a:extLst>
          </p:cNvPr>
          <p:cNvSpPr txBox="1"/>
          <p:nvPr/>
        </p:nvSpPr>
        <p:spPr>
          <a:xfrm flipV="1">
            <a:off x="6597748" y="1714536"/>
            <a:ext cx="5291586" cy="555294"/>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1" name="TextBox 1">
            <a:extLst>
              <a:ext uri="{FF2B5EF4-FFF2-40B4-BE49-F238E27FC236}">
                <a16:creationId xmlns:a16="http://schemas.microsoft.com/office/drawing/2014/main" id="{DC46F972-A355-7156-D026-6B88BBD67E9C}"/>
              </a:ext>
            </a:extLst>
          </p:cNvPr>
          <p:cNvSpPr txBox="1"/>
          <p:nvPr/>
        </p:nvSpPr>
        <p:spPr>
          <a:xfrm flipV="1">
            <a:off x="6944111" y="2324135"/>
            <a:ext cx="4155512" cy="2093147"/>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5" name="Oval 34">
            <a:extLst>
              <a:ext uri="{FF2B5EF4-FFF2-40B4-BE49-F238E27FC236}">
                <a16:creationId xmlns:a16="http://schemas.microsoft.com/office/drawing/2014/main" id="{35D4C7E6-E1DA-E8C7-8F23-61EEBBF56EC6}"/>
              </a:ext>
            </a:extLst>
          </p:cNvPr>
          <p:cNvSpPr/>
          <p:nvPr/>
        </p:nvSpPr>
        <p:spPr>
          <a:xfrm>
            <a:off x="553773" y="5640963"/>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lang="en-US" sz="1050">
                <a:solidFill>
                  <a:prstClr val="white"/>
                </a:solidFill>
                <a:latin typeface="Verdana"/>
                <a:ea typeface="Verdana"/>
              </a:rPr>
              <a:t>4</a:t>
            </a:r>
            <a:endParaRPr lang="en-US" sz="1050" b="0" i="0" u="none" strike="noStrike" kern="1200" cap="none" spc="0" normalizeH="0" baseline="0" noProof="0">
              <a:ln>
                <a:noFill/>
              </a:ln>
              <a:solidFill>
                <a:prstClr val="white"/>
              </a:solidFill>
              <a:effectLst/>
              <a:uLnTx/>
              <a:uFillTx/>
              <a:latin typeface="Verdana"/>
              <a:ea typeface="Verdana"/>
            </a:endParaRPr>
          </a:p>
        </p:txBody>
      </p:sp>
      <p:sp>
        <p:nvSpPr>
          <p:cNvPr id="16" name="Oval 34">
            <a:extLst>
              <a:ext uri="{FF2B5EF4-FFF2-40B4-BE49-F238E27FC236}">
                <a16:creationId xmlns:a16="http://schemas.microsoft.com/office/drawing/2014/main" id="{3FB73770-5477-92CD-9D9E-837451C7DBA7}"/>
              </a:ext>
            </a:extLst>
          </p:cNvPr>
          <p:cNvSpPr/>
          <p:nvPr/>
        </p:nvSpPr>
        <p:spPr>
          <a:xfrm>
            <a:off x="6497373" y="4781980"/>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lang="en-US" sz="1050">
                <a:solidFill>
                  <a:prstClr val="white"/>
                </a:solidFill>
                <a:latin typeface="Verdana"/>
                <a:ea typeface="Verdana"/>
              </a:rPr>
              <a:t>4</a:t>
            </a:r>
            <a:endParaRPr lang="en-US" sz="1050" b="0" i="0" u="none" strike="noStrike" kern="1200" cap="none" spc="0" normalizeH="0" baseline="0" noProof="0">
              <a:ln>
                <a:noFill/>
              </a:ln>
              <a:solidFill>
                <a:prstClr val="white"/>
              </a:solidFill>
              <a:effectLst/>
              <a:uLnTx/>
              <a:uFillTx/>
              <a:latin typeface="Verdana"/>
              <a:ea typeface="Verdana"/>
            </a:endParaRPr>
          </a:p>
        </p:txBody>
      </p:sp>
      <p:pic>
        <p:nvPicPr>
          <p:cNvPr id="13" name="Picture 12" descr="A screenshot of a computer&#10;&#10;Description automatically generated">
            <a:extLst>
              <a:ext uri="{FF2B5EF4-FFF2-40B4-BE49-F238E27FC236}">
                <a16:creationId xmlns:a16="http://schemas.microsoft.com/office/drawing/2014/main" id="{EE41AB6C-D8B7-A59D-E689-D9691215E49B}"/>
              </a:ext>
            </a:extLst>
          </p:cNvPr>
          <p:cNvPicPr>
            <a:picLocks noChangeAspect="1"/>
          </p:cNvPicPr>
          <p:nvPr/>
        </p:nvPicPr>
        <p:blipFill>
          <a:blip r:embed="rId5"/>
          <a:stretch>
            <a:fillRect/>
          </a:stretch>
        </p:blipFill>
        <p:spPr>
          <a:xfrm>
            <a:off x="1447800" y="5448300"/>
            <a:ext cx="5334000" cy="83820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3FB33D68-2185-92C4-707C-C5D51D1F9675}"/>
              </a:ext>
            </a:extLst>
          </p:cNvPr>
          <p:cNvPicPr>
            <a:picLocks noChangeAspect="1"/>
          </p:cNvPicPr>
          <p:nvPr/>
        </p:nvPicPr>
        <p:blipFill>
          <a:blip r:embed="rId6"/>
          <a:stretch>
            <a:fillRect/>
          </a:stretch>
        </p:blipFill>
        <p:spPr>
          <a:xfrm>
            <a:off x="7148080" y="4588886"/>
            <a:ext cx="3756314" cy="2085975"/>
          </a:xfrm>
          <a:prstGeom prst="rect">
            <a:avLst/>
          </a:prstGeom>
        </p:spPr>
      </p:pic>
      <p:sp>
        <p:nvSpPr>
          <p:cNvPr id="17" name="TextBox 1">
            <a:extLst>
              <a:ext uri="{FF2B5EF4-FFF2-40B4-BE49-F238E27FC236}">
                <a16:creationId xmlns:a16="http://schemas.microsoft.com/office/drawing/2014/main" id="{F128831B-F246-8B29-1D24-A9789D15F1DE}"/>
              </a:ext>
            </a:extLst>
          </p:cNvPr>
          <p:cNvSpPr txBox="1"/>
          <p:nvPr/>
        </p:nvSpPr>
        <p:spPr>
          <a:xfrm flipV="1">
            <a:off x="1457711" y="5829335"/>
            <a:ext cx="5347004" cy="458313"/>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8" name="TextBox 1">
            <a:extLst>
              <a:ext uri="{FF2B5EF4-FFF2-40B4-BE49-F238E27FC236}">
                <a16:creationId xmlns:a16="http://schemas.microsoft.com/office/drawing/2014/main" id="{D1648E54-C89C-D73D-4AB3-0C9A52672C81}"/>
              </a:ext>
            </a:extLst>
          </p:cNvPr>
          <p:cNvSpPr txBox="1"/>
          <p:nvPr/>
        </p:nvSpPr>
        <p:spPr>
          <a:xfrm flipV="1">
            <a:off x="9105420" y="6175697"/>
            <a:ext cx="1855659" cy="222786"/>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122900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2CA998B7-558E-E30A-BC0A-1E01D4994F48}"/>
              </a:ext>
            </a:extLst>
          </p:cNvPr>
          <p:cNvPicPr>
            <a:picLocks noChangeAspect="1"/>
          </p:cNvPicPr>
          <p:nvPr/>
        </p:nvPicPr>
        <p:blipFill>
          <a:blip r:embed="rId2"/>
          <a:stretch>
            <a:fillRect/>
          </a:stretch>
        </p:blipFill>
        <p:spPr>
          <a:xfrm>
            <a:off x="7135090" y="2949286"/>
            <a:ext cx="4350328" cy="1929246"/>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DE8DE582-E014-741D-9A72-FA2420B7E851}"/>
              </a:ext>
            </a:extLst>
          </p:cNvPr>
          <p:cNvPicPr>
            <a:picLocks noChangeAspect="1"/>
          </p:cNvPicPr>
          <p:nvPr/>
        </p:nvPicPr>
        <p:blipFill>
          <a:blip r:embed="rId3"/>
          <a:stretch>
            <a:fillRect/>
          </a:stretch>
        </p:blipFill>
        <p:spPr>
          <a:xfrm>
            <a:off x="4465493" y="997960"/>
            <a:ext cx="3967596" cy="1730953"/>
          </a:xfrm>
          <a:prstGeom prst="rect">
            <a:avLst/>
          </a:prstGeom>
        </p:spPr>
      </p:pic>
      <p:sp>
        <p:nvSpPr>
          <p:cNvPr id="2" name="TextBox 1">
            <a:extLst>
              <a:ext uri="{FF2B5EF4-FFF2-40B4-BE49-F238E27FC236}">
                <a16:creationId xmlns:a16="http://schemas.microsoft.com/office/drawing/2014/main" id="{DE20337E-6890-CCDA-DCDA-4DFABA540A2D}"/>
              </a:ext>
            </a:extLst>
          </p:cNvPr>
          <p:cNvSpPr txBox="1"/>
          <p:nvPr/>
        </p:nvSpPr>
        <p:spPr>
          <a:xfrm>
            <a:off x="134521" y="250442"/>
            <a:ext cx="120606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2800">
                <a:solidFill>
                  <a:srgbClr val="23004C"/>
                </a:solidFill>
                <a:latin typeface="Verdana"/>
                <a:ea typeface="Verdana"/>
              </a:rPr>
              <a:t>Creating link between QTPP and Product specific Quality Attribute list</a:t>
            </a:r>
            <a:endParaRPr lang="en-US">
              <a:cs typeface="+mn-cs"/>
            </a:endParaRP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137313" y="1250499"/>
            <a:ext cx="3979468" cy="3460020"/>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4"/>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4"/>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4"/>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en-US" sz="1300">
                <a:solidFill>
                  <a:prstClr val="black"/>
                </a:solidFill>
                <a:latin typeface="Verdana"/>
                <a:ea typeface="Verdana"/>
              </a:rPr>
              <a:t>5. Now select the Quality Attribute which must be linked to the QTPP attribute and right-click and select 'End Link'.</a:t>
            </a:r>
            <a:endParaRPr lang="en-US" sz="1300">
              <a:solidFill>
                <a:prstClr val="black"/>
              </a:solidFill>
            </a:endParaRPr>
          </a:p>
          <a:p>
            <a:pPr>
              <a:defRPr/>
            </a:pPr>
            <a:endParaRPr lang="en-US" sz="1300">
              <a:solidFill>
                <a:prstClr val="black"/>
              </a:solidFill>
            </a:endParaRPr>
          </a:p>
          <a:p>
            <a:pPr>
              <a:defRPr/>
            </a:pPr>
            <a:r>
              <a:rPr lang="en-US" sz="1300">
                <a:solidFill>
                  <a:prstClr val="black"/>
                </a:solidFill>
                <a:latin typeface="Verdana"/>
                <a:ea typeface="Verdana"/>
              </a:rPr>
              <a:t>6. On the 'Select a relationship' pop-up window, QTPP attribute and Quality Attribute is displayed. Select 'Downstream Requirement' option and click on "Confirm" button.</a:t>
            </a:r>
          </a:p>
          <a:p>
            <a:pPr>
              <a:defRPr/>
            </a:pPr>
            <a:endParaRPr lang="en-US" sz="1300">
              <a:solidFill>
                <a:prstClr val="black"/>
              </a:solidFill>
            </a:endParaRPr>
          </a:p>
          <a:p>
            <a:pPr>
              <a:defRPr/>
            </a:pPr>
            <a:r>
              <a:rPr lang="en-US" sz="1300">
                <a:solidFill>
                  <a:prstClr val="black"/>
                </a:solidFill>
                <a:latin typeface="Verdana"/>
                <a:ea typeface="Verdana"/>
              </a:rPr>
              <a:t>7. The link is created. For the QTPP Attribute in the Refined Into column displays 'Suspect' and Covers displays 'None'. For Quality Attribute, 'Refined Into' column displays "None" and Covers column displays 'Suspect.</a:t>
            </a:r>
            <a:endParaRPr lang="en-US" sz="1300">
              <a:solidFill>
                <a:prstClr val="black"/>
              </a:solidFill>
            </a:endParaRPr>
          </a:p>
        </p:txBody>
      </p:sp>
      <p:sp>
        <p:nvSpPr>
          <p:cNvPr id="5" name="Oval 34">
            <a:extLst>
              <a:ext uri="{FF2B5EF4-FFF2-40B4-BE49-F238E27FC236}">
                <a16:creationId xmlns:a16="http://schemas.microsoft.com/office/drawing/2014/main" id="{C2269C2D-FA59-1AB6-611E-BB9D3DECA2D9}"/>
              </a:ext>
            </a:extLst>
          </p:cNvPr>
          <p:cNvSpPr/>
          <p:nvPr/>
        </p:nvSpPr>
        <p:spPr>
          <a:xfrm>
            <a:off x="4714582" y="1959837"/>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a:lnSpc>
                <a:spcPct val="100000"/>
              </a:lnSpc>
              <a:spcBef>
                <a:spcPts val="0"/>
              </a:spcBef>
              <a:spcAft>
                <a:spcPts val="0"/>
              </a:spcAft>
              <a:buNone/>
              <a:tabLst/>
              <a:defRPr/>
            </a:pPr>
            <a:r>
              <a:rPr lang="en-US" sz="1050">
                <a:solidFill>
                  <a:prstClr val="white"/>
                </a:solidFill>
                <a:latin typeface="Verdana"/>
                <a:ea typeface="Verdana"/>
              </a:rPr>
              <a:t>5</a:t>
            </a:r>
            <a:endParaRPr lang="en-US">
              <a:cs typeface="+mn-cs"/>
            </a:endParaRPr>
          </a:p>
        </p:txBody>
      </p:sp>
      <p:sp>
        <p:nvSpPr>
          <p:cNvPr id="7" name="TextBox 1">
            <a:extLst>
              <a:ext uri="{FF2B5EF4-FFF2-40B4-BE49-F238E27FC236}">
                <a16:creationId xmlns:a16="http://schemas.microsoft.com/office/drawing/2014/main" id="{9A08E0BC-6EB6-DC7C-2830-D545D247263C}"/>
              </a:ext>
            </a:extLst>
          </p:cNvPr>
          <p:cNvSpPr txBox="1"/>
          <p:nvPr/>
        </p:nvSpPr>
        <p:spPr>
          <a:xfrm flipV="1">
            <a:off x="4357495" y="2418764"/>
            <a:ext cx="4093036" cy="305913"/>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4" name="TextBox 1">
            <a:extLst>
              <a:ext uri="{FF2B5EF4-FFF2-40B4-BE49-F238E27FC236}">
                <a16:creationId xmlns:a16="http://schemas.microsoft.com/office/drawing/2014/main" id="{31C058E9-A6DE-B305-E9A8-D351440D3AB1}"/>
              </a:ext>
            </a:extLst>
          </p:cNvPr>
          <p:cNvSpPr txBox="1"/>
          <p:nvPr/>
        </p:nvSpPr>
        <p:spPr>
          <a:xfrm flipV="1">
            <a:off x="7139905" y="3266506"/>
            <a:ext cx="3944034" cy="492295"/>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6" name="Oval 34">
            <a:extLst>
              <a:ext uri="{FF2B5EF4-FFF2-40B4-BE49-F238E27FC236}">
                <a16:creationId xmlns:a16="http://schemas.microsoft.com/office/drawing/2014/main" id="{1A1DE512-50A8-F725-AC5F-F27EFA6D8946}"/>
              </a:ext>
            </a:extLst>
          </p:cNvPr>
          <p:cNvSpPr/>
          <p:nvPr/>
        </p:nvSpPr>
        <p:spPr>
          <a:xfrm>
            <a:off x="6412417" y="3314445"/>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lang="en-US" sz="1050">
                <a:solidFill>
                  <a:prstClr val="white"/>
                </a:solidFill>
                <a:latin typeface="Verdana"/>
                <a:ea typeface="Verdana"/>
              </a:rPr>
              <a:t>6</a:t>
            </a:r>
            <a:endParaRPr kumimoji="0" lang="en-US" sz="1050" b="0" i="0" u="none" strike="noStrike" kern="1200" cap="none" spc="0" normalizeH="0" baseline="0" noProof="0">
              <a:ln>
                <a:noFill/>
              </a:ln>
              <a:solidFill>
                <a:prstClr val="white"/>
              </a:solidFill>
              <a:effectLst/>
              <a:uLnTx/>
              <a:uFillTx/>
              <a:latin typeface="Verdana"/>
              <a:ea typeface="Verdana"/>
              <a:cs typeface="+mn-cs"/>
            </a:endParaRPr>
          </a:p>
        </p:txBody>
      </p:sp>
      <p:pic>
        <p:nvPicPr>
          <p:cNvPr id="8" name="Picture 7" descr="A screenshot of a computer&#10;&#10;Description automatically generated">
            <a:extLst>
              <a:ext uri="{FF2B5EF4-FFF2-40B4-BE49-F238E27FC236}">
                <a16:creationId xmlns:a16="http://schemas.microsoft.com/office/drawing/2014/main" id="{B63218C9-AA8F-4E78-FC23-A1761F012804}"/>
              </a:ext>
            </a:extLst>
          </p:cNvPr>
          <p:cNvPicPr>
            <a:picLocks noChangeAspect="1"/>
          </p:cNvPicPr>
          <p:nvPr/>
        </p:nvPicPr>
        <p:blipFill>
          <a:blip r:embed="rId5"/>
          <a:stretch>
            <a:fillRect/>
          </a:stretch>
        </p:blipFill>
        <p:spPr>
          <a:xfrm>
            <a:off x="8588952" y="1003588"/>
            <a:ext cx="3603914" cy="1678133"/>
          </a:xfrm>
          <a:prstGeom prst="rect">
            <a:avLst/>
          </a:prstGeom>
        </p:spPr>
      </p:pic>
      <p:sp>
        <p:nvSpPr>
          <p:cNvPr id="10" name="TextBox 1">
            <a:extLst>
              <a:ext uri="{FF2B5EF4-FFF2-40B4-BE49-F238E27FC236}">
                <a16:creationId xmlns:a16="http://schemas.microsoft.com/office/drawing/2014/main" id="{4FC1EA26-BED3-1E5B-9FB1-178129FE8369}"/>
              </a:ext>
            </a:extLst>
          </p:cNvPr>
          <p:cNvSpPr txBox="1"/>
          <p:nvPr/>
        </p:nvSpPr>
        <p:spPr>
          <a:xfrm flipV="1">
            <a:off x="9940875" y="1435092"/>
            <a:ext cx="2250380" cy="416748"/>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grpSp>
        <p:nvGrpSpPr>
          <p:cNvPr id="14" name="Group 13">
            <a:extLst>
              <a:ext uri="{FF2B5EF4-FFF2-40B4-BE49-F238E27FC236}">
                <a16:creationId xmlns:a16="http://schemas.microsoft.com/office/drawing/2014/main" id="{F3D514D5-9310-704F-460A-9CDF445AB60E}"/>
              </a:ext>
            </a:extLst>
          </p:cNvPr>
          <p:cNvGrpSpPr/>
          <p:nvPr/>
        </p:nvGrpSpPr>
        <p:grpSpPr>
          <a:xfrm>
            <a:off x="2114778" y="4719327"/>
            <a:ext cx="5458691" cy="1629208"/>
            <a:chOff x="1870363" y="4561176"/>
            <a:chExt cx="5458691" cy="1629208"/>
          </a:xfrm>
        </p:grpSpPr>
        <p:pic>
          <p:nvPicPr>
            <p:cNvPr id="12" name="Picture 11" descr="A screenshot of a computer&#10;&#10;Description automatically generated">
              <a:extLst>
                <a:ext uri="{FF2B5EF4-FFF2-40B4-BE49-F238E27FC236}">
                  <a16:creationId xmlns:a16="http://schemas.microsoft.com/office/drawing/2014/main" id="{D766D2B4-4D85-BBD1-93F6-3DE241998850}"/>
                </a:ext>
              </a:extLst>
            </p:cNvPr>
            <p:cNvPicPr>
              <a:picLocks noChangeAspect="1"/>
            </p:cNvPicPr>
            <p:nvPr/>
          </p:nvPicPr>
          <p:blipFill>
            <a:blip r:embed="rId6"/>
            <a:stretch>
              <a:fillRect/>
            </a:stretch>
          </p:blipFill>
          <p:spPr>
            <a:xfrm>
              <a:off x="1870363" y="4561176"/>
              <a:ext cx="5458691" cy="949902"/>
            </a:xfrm>
            <a:prstGeom prst="rect">
              <a:avLst/>
            </a:prstGeom>
          </p:spPr>
        </p:pic>
        <p:pic>
          <p:nvPicPr>
            <p:cNvPr id="13" name="Picture 12" descr="A number on a white background&#10;&#10;Description automatically generated">
              <a:extLst>
                <a:ext uri="{FF2B5EF4-FFF2-40B4-BE49-F238E27FC236}">
                  <a16:creationId xmlns:a16="http://schemas.microsoft.com/office/drawing/2014/main" id="{9691CBEB-2592-A091-D9F0-F5CB0638F7D5}"/>
                </a:ext>
              </a:extLst>
            </p:cNvPr>
            <p:cNvPicPr>
              <a:picLocks noChangeAspect="1"/>
            </p:cNvPicPr>
            <p:nvPr/>
          </p:nvPicPr>
          <p:blipFill>
            <a:blip r:embed="rId7"/>
            <a:stretch>
              <a:fillRect/>
            </a:stretch>
          </p:blipFill>
          <p:spPr>
            <a:xfrm>
              <a:off x="1872961" y="5613689"/>
              <a:ext cx="5453496" cy="576695"/>
            </a:xfrm>
            <a:prstGeom prst="rect">
              <a:avLst/>
            </a:prstGeom>
          </p:spPr>
        </p:pic>
      </p:grpSp>
      <p:sp>
        <p:nvSpPr>
          <p:cNvPr id="15" name="Oval 34">
            <a:extLst>
              <a:ext uri="{FF2B5EF4-FFF2-40B4-BE49-F238E27FC236}">
                <a16:creationId xmlns:a16="http://schemas.microsoft.com/office/drawing/2014/main" id="{89A06B62-3059-1F95-A7E7-15AE0F5FA75E}"/>
              </a:ext>
            </a:extLst>
          </p:cNvPr>
          <p:cNvSpPr/>
          <p:nvPr/>
        </p:nvSpPr>
        <p:spPr>
          <a:xfrm>
            <a:off x="9142808" y="1485384"/>
            <a:ext cx="613163" cy="4495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a:lnSpc>
                <a:spcPct val="100000"/>
              </a:lnSpc>
              <a:spcBef>
                <a:spcPts val="0"/>
              </a:spcBef>
              <a:spcAft>
                <a:spcPts val="0"/>
              </a:spcAft>
              <a:buNone/>
              <a:tabLst/>
              <a:defRPr/>
            </a:pPr>
            <a:r>
              <a:rPr lang="en-US" sz="1050">
                <a:solidFill>
                  <a:prstClr val="white"/>
                </a:solidFill>
                <a:latin typeface="Verdana"/>
                <a:ea typeface="Verdana"/>
              </a:rPr>
              <a:t>5</a:t>
            </a:r>
            <a:endParaRPr lang="en-US">
              <a:cs typeface="+mn-cs"/>
            </a:endParaRPr>
          </a:p>
        </p:txBody>
      </p:sp>
      <p:sp>
        <p:nvSpPr>
          <p:cNvPr id="16" name="TextBox 1">
            <a:extLst>
              <a:ext uri="{FF2B5EF4-FFF2-40B4-BE49-F238E27FC236}">
                <a16:creationId xmlns:a16="http://schemas.microsoft.com/office/drawing/2014/main" id="{49A15136-9749-2882-02DA-EA159328421F}"/>
              </a:ext>
            </a:extLst>
          </p:cNvPr>
          <p:cNvSpPr txBox="1"/>
          <p:nvPr/>
        </p:nvSpPr>
        <p:spPr>
          <a:xfrm flipV="1">
            <a:off x="10762999" y="4373563"/>
            <a:ext cx="622865" cy="477917"/>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7" name="TextBox 1">
            <a:extLst>
              <a:ext uri="{FF2B5EF4-FFF2-40B4-BE49-F238E27FC236}">
                <a16:creationId xmlns:a16="http://schemas.microsoft.com/office/drawing/2014/main" id="{E68661D6-C6AB-0938-A68E-17311AD4A40F}"/>
              </a:ext>
            </a:extLst>
          </p:cNvPr>
          <p:cNvSpPr txBox="1"/>
          <p:nvPr/>
        </p:nvSpPr>
        <p:spPr>
          <a:xfrm flipV="1">
            <a:off x="2122207" y="5178694"/>
            <a:ext cx="5223618" cy="420409"/>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8" name="TextBox 1">
            <a:extLst>
              <a:ext uri="{FF2B5EF4-FFF2-40B4-BE49-F238E27FC236}">
                <a16:creationId xmlns:a16="http://schemas.microsoft.com/office/drawing/2014/main" id="{2A31E6A8-316E-926F-BDFC-70113790DA28}"/>
              </a:ext>
            </a:extLst>
          </p:cNvPr>
          <p:cNvSpPr txBox="1"/>
          <p:nvPr/>
        </p:nvSpPr>
        <p:spPr>
          <a:xfrm flipV="1">
            <a:off x="2107829" y="5868807"/>
            <a:ext cx="5237996" cy="362899"/>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423262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screenshot of a computer&#10;&#10;Description automatically generated">
            <a:extLst>
              <a:ext uri="{FF2B5EF4-FFF2-40B4-BE49-F238E27FC236}">
                <a16:creationId xmlns:a16="http://schemas.microsoft.com/office/drawing/2014/main" id="{2EC832E2-E300-1C93-400A-4CE79FC3255F}"/>
              </a:ext>
            </a:extLst>
          </p:cNvPr>
          <p:cNvPicPr>
            <a:picLocks noChangeAspect="1"/>
          </p:cNvPicPr>
          <p:nvPr/>
        </p:nvPicPr>
        <p:blipFill>
          <a:blip r:embed="rId2"/>
          <a:stretch>
            <a:fillRect/>
          </a:stretch>
        </p:blipFill>
        <p:spPr>
          <a:xfrm>
            <a:off x="7245560" y="4228561"/>
            <a:ext cx="4961447" cy="960048"/>
          </a:xfrm>
          <a:prstGeom prst="rect">
            <a:avLst/>
          </a:prstGeom>
        </p:spPr>
      </p:pic>
      <p:pic>
        <p:nvPicPr>
          <p:cNvPr id="25" name="Picture 24" descr="A screenshot of a computer&#10;&#10;Description automatically generated">
            <a:extLst>
              <a:ext uri="{FF2B5EF4-FFF2-40B4-BE49-F238E27FC236}">
                <a16:creationId xmlns:a16="http://schemas.microsoft.com/office/drawing/2014/main" id="{78ABFC20-3220-81E7-56DA-4D91F6F24986}"/>
              </a:ext>
            </a:extLst>
          </p:cNvPr>
          <p:cNvPicPr>
            <a:picLocks noChangeAspect="1"/>
          </p:cNvPicPr>
          <p:nvPr/>
        </p:nvPicPr>
        <p:blipFill rotWithShape="1">
          <a:blip r:embed="rId3"/>
          <a:srcRect l="1010" t="787" r="4193" b="4609"/>
          <a:stretch/>
        </p:blipFill>
        <p:spPr>
          <a:xfrm>
            <a:off x="7238815" y="5234254"/>
            <a:ext cx="4952596" cy="718623"/>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74F0D45A-87EA-DD16-9E85-CE9364064008}"/>
              </a:ext>
            </a:extLst>
          </p:cNvPr>
          <p:cNvPicPr>
            <a:picLocks noChangeAspect="1"/>
          </p:cNvPicPr>
          <p:nvPr/>
        </p:nvPicPr>
        <p:blipFill>
          <a:blip r:embed="rId4"/>
          <a:stretch>
            <a:fillRect/>
          </a:stretch>
        </p:blipFill>
        <p:spPr>
          <a:xfrm>
            <a:off x="4249858" y="1912100"/>
            <a:ext cx="3692288" cy="2070522"/>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822AF704-D5EA-AC60-DD3E-F2CA9BE19C87}"/>
              </a:ext>
            </a:extLst>
          </p:cNvPr>
          <p:cNvPicPr>
            <a:picLocks noChangeAspect="1"/>
          </p:cNvPicPr>
          <p:nvPr/>
        </p:nvPicPr>
        <p:blipFill>
          <a:blip r:embed="rId5"/>
          <a:stretch>
            <a:fillRect/>
          </a:stretch>
        </p:blipFill>
        <p:spPr>
          <a:xfrm>
            <a:off x="4586468" y="950254"/>
            <a:ext cx="5578236" cy="773683"/>
          </a:xfrm>
          <a:prstGeom prst="rect">
            <a:avLst/>
          </a:prstGeom>
        </p:spPr>
      </p:pic>
      <p:sp>
        <p:nvSpPr>
          <p:cNvPr id="2" name="TextBox 1">
            <a:extLst>
              <a:ext uri="{FF2B5EF4-FFF2-40B4-BE49-F238E27FC236}">
                <a16:creationId xmlns:a16="http://schemas.microsoft.com/office/drawing/2014/main" id="{DE20337E-6890-CCDA-DCDA-4DFABA540A2D}"/>
              </a:ext>
            </a:extLst>
          </p:cNvPr>
          <p:cNvSpPr txBox="1"/>
          <p:nvPr/>
        </p:nvSpPr>
        <p:spPr>
          <a:xfrm>
            <a:off x="134521" y="250442"/>
            <a:ext cx="120606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2800">
                <a:solidFill>
                  <a:srgbClr val="23004C"/>
                </a:solidFill>
                <a:latin typeface="Verdana"/>
                <a:ea typeface="Verdana"/>
              </a:rPr>
              <a:t>Creating link between QTPP and Product specific Quality Attribute list</a:t>
            </a:r>
            <a:endParaRPr lang="en-US">
              <a:cs typeface="+mn-cs"/>
            </a:endParaRP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137313" y="1250499"/>
            <a:ext cx="3979468" cy="3460020"/>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6"/>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6"/>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6"/>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en-US" sz="1300">
                <a:solidFill>
                  <a:prstClr val="black"/>
                </a:solidFill>
                <a:latin typeface="Verdana"/>
                <a:ea typeface="Verdana"/>
              </a:rPr>
              <a:t>8. To make the link valid, Double-click on the "Suspect"' under 'Refined Into' column for the QTPP Attribute.</a:t>
            </a:r>
          </a:p>
          <a:p>
            <a:pPr>
              <a:defRPr/>
            </a:pPr>
            <a:endParaRPr lang="en-US" sz="1300">
              <a:solidFill>
                <a:prstClr val="black"/>
              </a:solidFill>
            </a:endParaRPr>
          </a:p>
          <a:p>
            <a:pPr>
              <a:defRPr/>
            </a:pPr>
            <a:r>
              <a:rPr lang="en-US" sz="1300">
                <a:solidFill>
                  <a:prstClr val="black"/>
                </a:solidFill>
                <a:latin typeface="Verdana"/>
                <a:ea typeface="Verdana"/>
              </a:rPr>
              <a:t>9. On the Link Management pop-up window, Quality Attribute select in Step is displayed in the box under 'List of objects refining Requirement &lt;QTPP Attribute name&gt;'. Click on the 'Suspect' button.</a:t>
            </a:r>
          </a:p>
          <a:p>
            <a:pPr>
              <a:defRPr/>
            </a:pPr>
            <a:endParaRPr lang="en-US" sz="1300">
              <a:solidFill>
                <a:prstClr val="black"/>
              </a:solidFill>
            </a:endParaRPr>
          </a:p>
          <a:p>
            <a:pPr>
              <a:defRPr/>
            </a:pPr>
            <a:r>
              <a:rPr lang="en-US" sz="1300">
                <a:solidFill>
                  <a:prstClr val="black"/>
                </a:solidFill>
                <a:latin typeface="Verdana"/>
                <a:ea typeface="Verdana"/>
              </a:rPr>
              <a:t>10. Select 'Valid' option in the dropdown. Once selected, 'Valid' is displayed in green box, making the link between QTPP Attribute and Quality Attribute valid. Now, click on 'Close' button on the 'Links Management' pop-up window.</a:t>
            </a:r>
            <a:endParaRPr lang="en-US" sz="1300">
              <a:solidFill>
                <a:prstClr val="black"/>
              </a:solidFill>
            </a:endParaRPr>
          </a:p>
          <a:p>
            <a:pPr>
              <a:defRPr/>
            </a:pPr>
            <a:endParaRPr lang="en-US" sz="1300">
              <a:solidFill>
                <a:prstClr val="black"/>
              </a:solidFill>
            </a:endParaRPr>
          </a:p>
        </p:txBody>
      </p:sp>
      <p:sp>
        <p:nvSpPr>
          <p:cNvPr id="5" name="Oval 34">
            <a:extLst>
              <a:ext uri="{FF2B5EF4-FFF2-40B4-BE49-F238E27FC236}">
                <a16:creationId xmlns:a16="http://schemas.microsoft.com/office/drawing/2014/main" id="{C2269C2D-FA59-1AB6-611E-BB9D3DECA2D9}"/>
              </a:ext>
            </a:extLst>
          </p:cNvPr>
          <p:cNvSpPr/>
          <p:nvPr/>
        </p:nvSpPr>
        <p:spPr>
          <a:xfrm>
            <a:off x="7848848" y="1341611"/>
            <a:ext cx="584408" cy="4064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a:lnSpc>
                <a:spcPct val="100000"/>
              </a:lnSpc>
              <a:spcBef>
                <a:spcPts val="0"/>
              </a:spcBef>
              <a:spcAft>
                <a:spcPts val="0"/>
              </a:spcAft>
              <a:buNone/>
              <a:tabLst/>
              <a:defRPr/>
            </a:pPr>
            <a:r>
              <a:rPr lang="en-US" sz="1050">
                <a:solidFill>
                  <a:prstClr val="white"/>
                </a:solidFill>
                <a:ea typeface="Verdana"/>
              </a:rPr>
              <a:t>8</a:t>
            </a:r>
          </a:p>
        </p:txBody>
      </p:sp>
      <p:sp>
        <p:nvSpPr>
          <p:cNvPr id="4" name="TextBox 1">
            <a:extLst>
              <a:ext uri="{FF2B5EF4-FFF2-40B4-BE49-F238E27FC236}">
                <a16:creationId xmlns:a16="http://schemas.microsoft.com/office/drawing/2014/main" id="{31C058E9-A6DE-B305-E9A8-D351440D3AB1}"/>
              </a:ext>
            </a:extLst>
          </p:cNvPr>
          <p:cNvSpPr txBox="1"/>
          <p:nvPr/>
        </p:nvSpPr>
        <p:spPr>
          <a:xfrm flipV="1">
            <a:off x="7183037" y="2403864"/>
            <a:ext cx="896036" cy="319765"/>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6" name="Oval 34">
            <a:extLst>
              <a:ext uri="{FF2B5EF4-FFF2-40B4-BE49-F238E27FC236}">
                <a16:creationId xmlns:a16="http://schemas.microsoft.com/office/drawing/2014/main" id="{1A1DE512-50A8-F725-AC5F-F27EFA6D8946}"/>
              </a:ext>
            </a:extLst>
          </p:cNvPr>
          <p:cNvSpPr/>
          <p:nvPr/>
        </p:nvSpPr>
        <p:spPr>
          <a:xfrm>
            <a:off x="6527436" y="2394293"/>
            <a:ext cx="483767" cy="3201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lang="en-US" sz="1050">
                <a:solidFill>
                  <a:prstClr val="white"/>
                </a:solidFill>
                <a:latin typeface="Verdana"/>
                <a:ea typeface="Verdana"/>
              </a:rPr>
              <a:t>9</a:t>
            </a:r>
            <a:endParaRPr lang="en-US" sz="1050" b="0" i="0" u="none" strike="noStrike" kern="1200" cap="none" spc="0" normalizeH="0" baseline="0" noProof="0">
              <a:ln>
                <a:noFill/>
              </a:ln>
              <a:solidFill>
                <a:prstClr val="white"/>
              </a:solidFill>
              <a:effectLst/>
              <a:uLnTx/>
              <a:uFillTx/>
              <a:latin typeface="Verdana"/>
              <a:ea typeface="Verdana"/>
            </a:endParaRPr>
          </a:p>
        </p:txBody>
      </p:sp>
      <p:sp>
        <p:nvSpPr>
          <p:cNvPr id="17" name="TextBox 1">
            <a:extLst>
              <a:ext uri="{FF2B5EF4-FFF2-40B4-BE49-F238E27FC236}">
                <a16:creationId xmlns:a16="http://schemas.microsoft.com/office/drawing/2014/main" id="{E68661D6-C6AB-0938-A68E-17311AD4A40F}"/>
              </a:ext>
            </a:extLst>
          </p:cNvPr>
          <p:cNvSpPr txBox="1"/>
          <p:nvPr/>
        </p:nvSpPr>
        <p:spPr>
          <a:xfrm flipV="1">
            <a:off x="7226170" y="4761751"/>
            <a:ext cx="4964826" cy="334145"/>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8" name="TextBox 1">
            <a:extLst>
              <a:ext uri="{FF2B5EF4-FFF2-40B4-BE49-F238E27FC236}">
                <a16:creationId xmlns:a16="http://schemas.microsoft.com/office/drawing/2014/main" id="{2A31E6A8-316E-926F-BDFC-70113790DA28}"/>
              </a:ext>
            </a:extLst>
          </p:cNvPr>
          <p:cNvSpPr txBox="1"/>
          <p:nvPr/>
        </p:nvSpPr>
        <p:spPr>
          <a:xfrm flipV="1">
            <a:off x="7240546" y="5423109"/>
            <a:ext cx="4835430" cy="348522"/>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0" name="TextBox 1">
            <a:extLst>
              <a:ext uri="{FF2B5EF4-FFF2-40B4-BE49-F238E27FC236}">
                <a16:creationId xmlns:a16="http://schemas.microsoft.com/office/drawing/2014/main" id="{4FC1EA26-BED3-1E5B-9FB1-178129FE8369}"/>
              </a:ext>
            </a:extLst>
          </p:cNvPr>
          <p:cNvSpPr txBox="1"/>
          <p:nvPr/>
        </p:nvSpPr>
        <p:spPr>
          <a:xfrm flipV="1">
            <a:off x="8546270" y="1334451"/>
            <a:ext cx="712004" cy="387993"/>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pic>
        <p:nvPicPr>
          <p:cNvPr id="21" name="Picture 20" descr="A screenshot of a computer&#10;&#10;Description automatically generated">
            <a:extLst>
              <a:ext uri="{FF2B5EF4-FFF2-40B4-BE49-F238E27FC236}">
                <a16:creationId xmlns:a16="http://schemas.microsoft.com/office/drawing/2014/main" id="{EC34A631-E731-E23C-5B15-FB9D5430AC64}"/>
              </a:ext>
            </a:extLst>
          </p:cNvPr>
          <p:cNvPicPr>
            <a:picLocks noChangeAspect="1"/>
          </p:cNvPicPr>
          <p:nvPr/>
        </p:nvPicPr>
        <p:blipFill>
          <a:blip r:embed="rId7"/>
          <a:stretch>
            <a:fillRect/>
          </a:stretch>
        </p:blipFill>
        <p:spPr>
          <a:xfrm>
            <a:off x="8083580" y="1912099"/>
            <a:ext cx="3285407" cy="2070520"/>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AC9FEEFE-643E-C623-9F73-426BA28F3133}"/>
              </a:ext>
            </a:extLst>
          </p:cNvPr>
          <p:cNvPicPr>
            <a:picLocks noChangeAspect="1"/>
          </p:cNvPicPr>
          <p:nvPr/>
        </p:nvPicPr>
        <p:blipFill>
          <a:blip r:embed="rId8"/>
          <a:stretch>
            <a:fillRect/>
          </a:stretch>
        </p:blipFill>
        <p:spPr>
          <a:xfrm>
            <a:off x="3880809" y="4145442"/>
            <a:ext cx="3308950" cy="2075193"/>
          </a:xfrm>
          <a:prstGeom prst="rect">
            <a:avLst/>
          </a:prstGeom>
        </p:spPr>
      </p:pic>
      <p:sp>
        <p:nvSpPr>
          <p:cNvPr id="26" name="TextBox 1">
            <a:extLst>
              <a:ext uri="{FF2B5EF4-FFF2-40B4-BE49-F238E27FC236}">
                <a16:creationId xmlns:a16="http://schemas.microsoft.com/office/drawing/2014/main" id="{DDD7DA41-BC52-D369-7583-C175DF929758}"/>
              </a:ext>
            </a:extLst>
          </p:cNvPr>
          <p:cNvSpPr txBox="1"/>
          <p:nvPr/>
        </p:nvSpPr>
        <p:spPr>
          <a:xfrm flipV="1">
            <a:off x="10475452" y="2389486"/>
            <a:ext cx="910413" cy="765463"/>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27" name="TextBox 1">
            <a:extLst>
              <a:ext uri="{FF2B5EF4-FFF2-40B4-BE49-F238E27FC236}">
                <a16:creationId xmlns:a16="http://schemas.microsoft.com/office/drawing/2014/main" id="{5395F28E-34EF-1BBA-D118-A7A228D27A7F}"/>
              </a:ext>
            </a:extLst>
          </p:cNvPr>
          <p:cNvSpPr txBox="1"/>
          <p:nvPr/>
        </p:nvSpPr>
        <p:spPr>
          <a:xfrm flipV="1">
            <a:off x="6766093" y="4603599"/>
            <a:ext cx="421583" cy="334143"/>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28" name="TextBox 1">
            <a:extLst>
              <a:ext uri="{FF2B5EF4-FFF2-40B4-BE49-F238E27FC236}">
                <a16:creationId xmlns:a16="http://schemas.microsoft.com/office/drawing/2014/main" id="{3ACE91C8-6DF3-E4D7-F514-7F473B02E7D5}"/>
              </a:ext>
            </a:extLst>
          </p:cNvPr>
          <p:cNvSpPr txBox="1"/>
          <p:nvPr/>
        </p:nvSpPr>
        <p:spPr>
          <a:xfrm flipV="1">
            <a:off x="6766092" y="5897561"/>
            <a:ext cx="421583" cy="334143"/>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29" name="Oval 34">
            <a:extLst>
              <a:ext uri="{FF2B5EF4-FFF2-40B4-BE49-F238E27FC236}">
                <a16:creationId xmlns:a16="http://schemas.microsoft.com/office/drawing/2014/main" id="{46E797E5-DE4C-8DD3-B15D-F29A731CE82C}"/>
              </a:ext>
            </a:extLst>
          </p:cNvPr>
          <p:cNvSpPr/>
          <p:nvPr/>
        </p:nvSpPr>
        <p:spPr>
          <a:xfrm>
            <a:off x="9848605" y="2566821"/>
            <a:ext cx="627540" cy="4208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lang="en-US" sz="1050">
                <a:solidFill>
                  <a:prstClr val="white"/>
                </a:solidFill>
                <a:latin typeface="Verdana"/>
                <a:ea typeface="Verdana"/>
              </a:rPr>
              <a:t>10</a:t>
            </a:r>
            <a:endParaRPr lang="en-US" sz="1050" b="0" i="0" u="none" strike="noStrike" kern="1200" cap="none" spc="0" normalizeH="0" baseline="0" noProof="0">
              <a:ln>
                <a:noFill/>
              </a:ln>
              <a:solidFill>
                <a:prstClr val="white"/>
              </a:solidFill>
              <a:effectLst/>
              <a:uLnTx/>
              <a:uFillTx/>
              <a:latin typeface="Verdana"/>
              <a:ea typeface="Verdana"/>
            </a:endParaRPr>
          </a:p>
        </p:txBody>
      </p:sp>
      <p:sp>
        <p:nvSpPr>
          <p:cNvPr id="30" name="Oval 34">
            <a:extLst>
              <a:ext uri="{FF2B5EF4-FFF2-40B4-BE49-F238E27FC236}">
                <a16:creationId xmlns:a16="http://schemas.microsoft.com/office/drawing/2014/main" id="{CFE816D6-1272-C0D8-8F83-CA2FF082ACF5}"/>
              </a:ext>
            </a:extLst>
          </p:cNvPr>
          <p:cNvSpPr/>
          <p:nvPr/>
        </p:nvSpPr>
        <p:spPr>
          <a:xfrm>
            <a:off x="5894831" y="4608405"/>
            <a:ext cx="627540" cy="4208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lang="en-US" sz="1050">
                <a:solidFill>
                  <a:prstClr val="white"/>
                </a:solidFill>
                <a:latin typeface="Verdana"/>
                <a:ea typeface="Verdana"/>
              </a:rPr>
              <a:t>10</a:t>
            </a:r>
            <a:endParaRPr lang="en-US" sz="1050" b="0" i="0" u="none" strike="noStrike" kern="1200" cap="none" spc="0" normalizeH="0" baseline="0" noProof="0">
              <a:ln>
                <a:noFill/>
              </a:ln>
              <a:solidFill>
                <a:prstClr val="white"/>
              </a:solidFill>
              <a:effectLst/>
              <a:uLnTx/>
              <a:uFillTx/>
              <a:latin typeface="Verdana"/>
              <a:ea typeface="Verdana"/>
            </a:endParaRPr>
          </a:p>
        </p:txBody>
      </p:sp>
    </p:spTree>
    <p:extLst>
      <p:ext uri="{BB962C8B-B14F-4D97-AF65-F5344CB8AC3E}">
        <p14:creationId xmlns:p14="http://schemas.microsoft.com/office/powerpoint/2010/main" val="57600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E9B36A17-E7A0-1582-4D2B-D89CA2CE2FBB}"/>
              </a:ext>
            </a:extLst>
          </p:cNvPr>
          <p:cNvPicPr>
            <a:picLocks noChangeAspect="1"/>
          </p:cNvPicPr>
          <p:nvPr/>
        </p:nvPicPr>
        <p:blipFill>
          <a:blip r:embed="rId2"/>
          <a:stretch>
            <a:fillRect/>
          </a:stretch>
        </p:blipFill>
        <p:spPr>
          <a:xfrm>
            <a:off x="4219036" y="2978809"/>
            <a:ext cx="3969589" cy="347393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A7C9101-E032-F556-E5AE-7627A2C9668B}"/>
              </a:ext>
            </a:extLst>
          </p:cNvPr>
          <p:cNvPicPr>
            <a:picLocks noChangeAspect="1"/>
          </p:cNvPicPr>
          <p:nvPr/>
        </p:nvPicPr>
        <p:blipFill>
          <a:blip r:embed="rId3"/>
          <a:stretch>
            <a:fillRect/>
          </a:stretch>
        </p:blipFill>
        <p:spPr>
          <a:xfrm>
            <a:off x="9075618" y="896517"/>
            <a:ext cx="2969103" cy="181568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FD33397E-3DF7-84E1-EB5C-C2CE451298C4}"/>
              </a:ext>
            </a:extLst>
          </p:cNvPr>
          <p:cNvPicPr>
            <a:picLocks noChangeAspect="1"/>
          </p:cNvPicPr>
          <p:nvPr/>
        </p:nvPicPr>
        <p:blipFill>
          <a:blip r:embed="rId4"/>
          <a:stretch>
            <a:fillRect/>
          </a:stretch>
        </p:blipFill>
        <p:spPr>
          <a:xfrm>
            <a:off x="4103568" y="902718"/>
            <a:ext cx="4962525" cy="1314450"/>
          </a:xfrm>
          <a:prstGeom prst="rect">
            <a:avLst/>
          </a:prstGeom>
        </p:spPr>
      </p:pic>
      <p:sp>
        <p:nvSpPr>
          <p:cNvPr id="2" name="TextBox 1">
            <a:extLst>
              <a:ext uri="{FF2B5EF4-FFF2-40B4-BE49-F238E27FC236}">
                <a16:creationId xmlns:a16="http://schemas.microsoft.com/office/drawing/2014/main" id="{DE20337E-6890-CCDA-DCDA-4DFABA540A2D}"/>
              </a:ext>
            </a:extLst>
          </p:cNvPr>
          <p:cNvSpPr txBox="1"/>
          <p:nvPr/>
        </p:nvSpPr>
        <p:spPr>
          <a:xfrm>
            <a:off x="134521" y="250442"/>
            <a:ext cx="120606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2800">
                <a:solidFill>
                  <a:srgbClr val="23004C"/>
                </a:solidFill>
                <a:latin typeface="Verdana"/>
                <a:ea typeface="Verdana"/>
              </a:rPr>
              <a:t>Creating link between QTPP and Product specific Quality Attribute list</a:t>
            </a:r>
            <a:endParaRPr lang="en-US">
              <a:cs typeface="+mn-cs"/>
            </a:endParaRPr>
          </a:p>
        </p:txBody>
      </p:sp>
      <p:sp>
        <p:nvSpPr>
          <p:cNvPr id="9" name="Text Placeholder 6">
            <a:extLst>
              <a:ext uri="{FF2B5EF4-FFF2-40B4-BE49-F238E27FC236}">
                <a16:creationId xmlns:a16="http://schemas.microsoft.com/office/drawing/2014/main" id="{4D4DEF1F-11E8-6A87-3221-98502FA545F3}"/>
              </a:ext>
            </a:extLst>
          </p:cNvPr>
          <p:cNvSpPr txBox="1">
            <a:spLocks/>
          </p:cNvSpPr>
          <p:nvPr/>
        </p:nvSpPr>
        <p:spPr>
          <a:xfrm>
            <a:off x="137313" y="1250499"/>
            <a:ext cx="3979468" cy="3460020"/>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5"/>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5"/>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5"/>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en-US" sz="1300">
                <a:solidFill>
                  <a:prstClr val="black"/>
                </a:solidFill>
                <a:latin typeface="Verdana"/>
                <a:ea typeface="Verdana"/>
              </a:rPr>
              <a:t>11. To view the relationship between the QTPP Attribute and Quality Attribute, select the QTPP Attribute, Right-click and select 'Information' option.</a:t>
            </a:r>
            <a:endParaRPr lang="en-US" sz="1300">
              <a:solidFill>
                <a:prstClr val="black"/>
              </a:solidFill>
            </a:endParaRPr>
          </a:p>
          <a:p>
            <a:pPr>
              <a:defRPr/>
            </a:pPr>
            <a:endParaRPr lang="en-US" sz="1300">
              <a:solidFill>
                <a:prstClr val="black"/>
              </a:solidFill>
            </a:endParaRPr>
          </a:p>
          <a:p>
            <a:pPr>
              <a:defRPr/>
            </a:pPr>
            <a:r>
              <a:rPr lang="en-US" sz="1300">
                <a:solidFill>
                  <a:prstClr val="black"/>
                </a:solidFill>
                <a:latin typeface="Verdana"/>
                <a:ea typeface="Verdana"/>
              </a:rPr>
              <a:t>12. On the 'Information' pop-up, select the 'Relations' tab.</a:t>
            </a:r>
            <a:endParaRPr lang="en-US" sz="1300">
              <a:solidFill>
                <a:prstClr val="black"/>
              </a:solidFill>
            </a:endParaRPr>
          </a:p>
          <a:p>
            <a:pPr>
              <a:defRPr/>
            </a:pPr>
            <a:endParaRPr lang="en-US" sz="1300">
              <a:solidFill>
                <a:prstClr val="black"/>
              </a:solidFill>
            </a:endParaRPr>
          </a:p>
          <a:p>
            <a:pPr>
              <a:defRPr/>
            </a:pPr>
            <a:r>
              <a:rPr lang="en-US" sz="1300">
                <a:solidFill>
                  <a:prstClr val="black"/>
                </a:solidFill>
                <a:latin typeface="Verdana"/>
                <a:ea typeface="Verdana"/>
              </a:rPr>
              <a:t>13. Expand the 'Refined into(1)', it displays the Quality Attribute used in the link.</a:t>
            </a:r>
          </a:p>
          <a:p>
            <a:pPr>
              <a:defRPr/>
            </a:pPr>
            <a:endParaRPr lang="en-US" sz="1300">
              <a:solidFill>
                <a:prstClr val="black"/>
              </a:solidFill>
            </a:endParaRPr>
          </a:p>
          <a:p>
            <a:pPr>
              <a:defRPr/>
            </a:pPr>
            <a:r>
              <a:rPr lang="en-US" sz="1300">
                <a:solidFill>
                  <a:prstClr val="black"/>
                </a:solidFill>
                <a:latin typeface="Verdana"/>
                <a:ea typeface="Verdana"/>
              </a:rPr>
              <a:t>14. Click on the arrow in box icon(highlighted in the image) to view Graph view.</a:t>
            </a:r>
            <a:endParaRPr lang="en-US" sz="1300">
              <a:solidFill>
                <a:prstClr val="black"/>
              </a:solidFill>
            </a:endParaRPr>
          </a:p>
        </p:txBody>
      </p:sp>
      <p:sp>
        <p:nvSpPr>
          <p:cNvPr id="5" name="Oval 34">
            <a:extLst>
              <a:ext uri="{FF2B5EF4-FFF2-40B4-BE49-F238E27FC236}">
                <a16:creationId xmlns:a16="http://schemas.microsoft.com/office/drawing/2014/main" id="{C2269C2D-FA59-1AB6-611E-BB9D3DECA2D9}"/>
              </a:ext>
            </a:extLst>
          </p:cNvPr>
          <p:cNvSpPr/>
          <p:nvPr/>
        </p:nvSpPr>
        <p:spPr>
          <a:xfrm>
            <a:off x="6770546" y="737762"/>
            <a:ext cx="584408" cy="4064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a:lnSpc>
                <a:spcPct val="100000"/>
              </a:lnSpc>
              <a:spcBef>
                <a:spcPts val="0"/>
              </a:spcBef>
              <a:spcAft>
                <a:spcPts val="0"/>
              </a:spcAft>
              <a:buNone/>
              <a:tabLst/>
              <a:defRPr/>
            </a:pPr>
            <a:r>
              <a:rPr lang="en-US" sz="1050">
                <a:solidFill>
                  <a:prstClr val="white"/>
                </a:solidFill>
                <a:ea typeface="Verdana"/>
              </a:rPr>
              <a:t>11</a:t>
            </a:r>
          </a:p>
        </p:txBody>
      </p:sp>
      <p:sp>
        <p:nvSpPr>
          <p:cNvPr id="4" name="TextBox 1">
            <a:extLst>
              <a:ext uri="{FF2B5EF4-FFF2-40B4-BE49-F238E27FC236}">
                <a16:creationId xmlns:a16="http://schemas.microsoft.com/office/drawing/2014/main" id="{31C058E9-A6DE-B305-E9A8-D351440D3AB1}"/>
              </a:ext>
            </a:extLst>
          </p:cNvPr>
          <p:cNvSpPr txBox="1"/>
          <p:nvPr/>
        </p:nvSpPr>
        <p:spPr>
          <a:xfrm flipV="1">
            <a:off x="7183037" y="2403864"/>
            <a:ext cx="896036" cy="319765"/>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6" name="Oval 34">
            <a:extLst>
              <a:ext uri="{FF2B5EF4-FFF2-40B4-BE49-F238E27FC236}">
                <a16:creationId xmlns:a16="http://schemas.microsoft.com/office/drawing/2014/main" id="{1A1DE512-50A8-F725-AC5F-F27EFA6D8946}"/>
              </a:ext>
            </a:extLst>
          </p:cNvPr>
          <p:cNvSpPr/>
          <p:nvPr/>
        </p:nvSpPr>
        <p:spPr>
          <a:xfrm>
            <a:off x="6527436" y="2394293"/>
            <a:ext cx="483767" cy="3201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lang="en-US" sz="1050">
                <a:solidFill>
                  <a:prstClr val="white"/>
                </a:solidFill>
                <a:latin typeface="Verdana"/>
                <a:ea typeface="Verdana"/>
              </a:rPr>
              <a:t>9</a:t>
            </a:r>
            <a:endParaRPr lang="en-US" sz="1050" b="0" i="0" u="none" strike="noStrike" kern="1200" cap="none" spc="0" normalizeH="0" baseline="0" noProof="0">
              <a:ln>
                <a:noFill/>
              </a:ln>
              <a:solidFill>
                <a:prstClr val="white"/>
              </a:solidFill>
              <a:effectLst/>
              <a:uLnTx/>
              <a:uFillTx/>
              <a:latin typeface="Verdana"/>
              <a:ea typeface="Verdana"/>
            </a:endParaRPr>
          </a:p>
        </p:txBody>
      </p:sp>
      <p:sp>
        <p:nvSpPr>
          <p:cNvPr id="10" name="TextBox 1">
            <a:extLst>
              <a:ext uri="{FF2B5EF4-FFF2-40B4-BE49-F238E27FC236}">
                <a16:creationId xmlns:a16="http://schemas.microsoft.com/office/drawing/2014/main" id="{4FC1EA26-BED3-1E5B-9FB1-178129FE8369}"/>
              </a:ext>
            </a:extLst>
          </p:cNvPr>
          <p:cNvSpPr txBox="1"/>
          <p:nvPr/>
        </p:nvSpPr>
        <p:spPr>
          <a:xfrm flipV="1">
            <a:off x="6763477" y="1453129"/>
            <a:ext cx="2031060" cy="356103"/>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26" name="TextBox 1">
            <a:extLst>
              <a:ext uri="{FF2B5EF4-FFF2-40B4-BE49-F238E27FC236}">
                <a16:creationId xmlns:a16="http://schemas.microsoft.com/office/drawing/2014/main" id="{DDD7DA41-BC52-D369-7583-C175DF929758}"/>
              </a:ext>
            </a:extLst>
          </p:cNvPr>
          <p:cNvSpPr txBox="1"/>
          <p:nvPr/>
        </p:nvSpPr>
        <p:spPr>
          <a:xfrm flipV="1">
            <a:off x="10965066" y="1559258"/>
            <a:ext cx="417662" cy="305389"/>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27" name="TextBox 1">
            <a:extLst>
              <a:ext uri="{FF2B5EF4-FFF2-40B4-BE49-F238E27FC236}">
                <a16:creationId xmlns:a16="http://schemas.microsoft.com/office/drawing/2014/main" id="{5395F28E-34EF-1BBA-D118-A7A228D27A7F}"/>
              </a:ext>
            </a:extLst>
          </p:cNvPr>
          <p:cNvSpPr txBox="1"/>
          <p:nvPr/>
        </p:nvSpPr>
        <p:spPr>
          <a:xfrm flipV="1">
            <a:off x="4410820" y="4714435"/>
            <a:ext cx="3441874" cy="888324"/>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28" name="TextBox 1">
            <a:extLst>
              <a:ext uri="{FF2B5EF4-FFF2-40B4-BE49-F238E27FC236}">
                <a16:creationId xmlns:a16="http://schemas.microsoft.com/office/drawing/2014/main" id="{3ACE91C8-6DF3-E4D7-F514-7F473B02E7D5}"/>
              </a:ext>
            </a:extLst>
          </p:cNvPr>
          <p:cNvSpPr txBox="1"/>
          <p:nvPr/>
        </p:nvSpPr>
        <p:spPr>
          <a:xfrm flipV="1">
            <a:off x="7777474" y="4387416"/>
            <a:ext cx="393874" cy="334143"/>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29" name="Oval 34">
            <a:extLst>
              <a:ext uri="{FF2B5EF4-FFF2-40B4-BE49-F238E27FC236}">
                <a16:creationId xmlns:a16="http://schemas.microsoft.com/office/drawing/2014/main" id="{46E797E5-DE4C-8DD3-B15D-F29A731CE82C}"/>
              </a:ext>
            </a:extLst>
          </p:cNvPr>
          <p:cNvSpPr/>
          <p:nvPr/>
        </p:nvSpPr>
        <p:spPr>
          <a:xfrm>
            <a:off x="10774769" y="1143724"/>
            <a:ext cx="627540" cy="4208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lang="en-US" sz="1050">
                <a:solidFill>
                  <a:prstClr val="white"/>
                </a:solidFill>
                <a:latin typeface="Verdana"/>
                <a:ea typeface="Verdana"/>
              </a:rPr>
              <a:t>12</a:t>
            </a:r>
            <a:endParaRPr lang="en-US" sz="1050" b="0" i="0" u="none" strike="noStrike" kern="1200" cap="none" spc="0" normalizeH="0" baseline="0" noProof="0">
              <a:ln>
                <a:noFill/>
              </a:ln>
              <a:solidFill>
                <a:prstClr val="white"/>
              </a:solidFill>
              <a:effectLst/>
              <a:uLnTx/>
              <a:uFillTx/>
              <a:latin typeface="Verdana"/>
              <a:ea typeface="Verdana"/>
            </a:endParaRPr>
          </a:p>
        </p:txBody>
      </p:sp>
      <p:sp>
        <p:nvSpPr>
          <p:cNvPr id="30" name="Oval 34">
            <a:extLst>
              <a:ext uri="{FF2B5EF4-FFF2-40B4-BE49-F238E27FC236}">
                <a16:creationId xmlns:a16="http://schemas.microsoft.com/office/drawing/2014/main" id="{CFE816D6-1272-C0D8-8F83-CA2FF082ACF5}"/>
              </a:ext>
            </a:extLst>
          </p:cNvPr>
          <p:cNvSpPr/>
          <p:nvPr/>
        </p:nvSpPr>
        <p:spPr>
          <a:xfrm>
            <a:off x="3581122" y="5010187"/>
            <a:ext cx="627540" cy="4208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lang="en-US" sz="1050">
                <a:solidFill>
                  <a:prstClr val="white"/>
                </a:solidFill>
                <a:latin typeface="Verdana"/>
                <a:ea typeface="Verdana"/>
              </a:rPr>
              <a:t>10</a:t>
            </a:r>
            <a:endParaRPr lang="en-US" sz="1050" b="0" i="0" u="none" strike="noStrike" kern="1200" cap="none" spc="0" normalizeH="0" baseline="0" noProof="0">
              <a:ln>
                <a:noFill/>
              </a:ln>
              <a:solidFill>
                <a:prstClr val="white"/>
              </a:solidFill>
              <a:effectLst/>
              <a:uLnTx/>
              <a:uFillTx/>
              <a:latin typeface="Verdana"/>
              <a:ea typeface="Verdana"/>
            </a:endParaRPr>
          </a:p>
        </p:txBody>
      </p:sp>
      <p:sp>
        <p:nvSpPr>
          <p:cNvPr id="11" name="Oval 34">
            <a:extLst>
              <a:ext uri="{FF2B5EF4-FFF2-40B4-BE49-F238E27FC236}">
                <a16:creationId xmlns:a16="http://schemas.microsoft.com/office/drawing/2014/main" id="{AD290AA4-C132-B537-CD68-75B85C30FC3C}"/>
              </a:ext>
            </a:extLst>
          </p:cNvPr>
          <p:cNvSpPr/>
          <p:nvPr/>
        </p:nvSpPr>
        <p:spPr>
          <a:xfrm>
            <a:off x="7751340" y="3804842"/>
            <a:ext cx="627540" cy="4208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a:lnSpc>
                <a:spcPct val="100000"/>
              </a:lnSpc>
              <a:spcBef>
                <a:spcPts val="0"/>
              </a:spcBef>
              <a:spcAft>
                <a:spcPts val="0"/>
              </a:spcAft>
              <a:buNone/>
              <a:tabLst/>
              <a:defRPr/>
            </a:pPr>
            <a:r>
              <a:rPr lang="en-US" sz="1050">
                <a:solidFill>
                  <a:prstClr val="white"/>
                </a:solidFill>
                <a:latin typeface="Verdana"/>
                <a:ea typeface="Verdana"/>
              </a:rPr>
              <a:t>14</a:t>
            </a:r>
            <a:endParaRPr lang="en-US"/>
          </a:p>
        </p:txBody>
      </p:sp>
    </p:spTree>
    <p:extLst>
      <p:ext uri="{BB962C8B-B14F-4D97-AF65-F5344CB8AC3E}">
        <p14:creationId xmlns:p14="http://schemas.microsoft.com/office/powerpoint/2010/main" val="340992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F832ECF-221E-EFD4-56B7-37EF934A9936}"/>
              </a:ext>
            </a:extLst>
          </p:cNvPr>
          <p:cNvSpPr>
            <a:spLocks noGrp="1"/>
          </p:cNvSpPr>
          <p:nvPr>
            <p:ph type="ftr" sz="quarter" idx="15"/>
          </p:nvPr>
        </p:nvSpPr>
        <p:spPr/>
        <p:txBody>
          <a:bodyPr/>
          <a:lstStyle/>
          <a:p>
            <a:r>
              <a:rPr lang="en-US" noProof="0"/>
              <a:t>internal use</a:t>
            </a:r>
          </a:p>
        </p:txBody>
      </p:sp>
      <p:sp>
        <p:nvSpPr>
          <p:cNvPr id="3" name="Slide Number Placeholder 2">
            <a:extLst>
              <a:ext uri="{FF2B5EF4-FFF2-40B4-BE49-F238E27FC236}">
                <a16:creationId xmlns:a16="http://schemas.microsoft.com/office/drawing/2014/main" id="{36711604-50C7-3EEA-92F2-CFC6FC7F8BF8}"/>
              </a:ext>
            </a:extLst>
          </p:cNvPr>
          <p:cNvSpPr>
            <a:spLocks noGrp="1"/>
          </p:cNvSpPr>
          <p:nvPr>
            <p:ph type="sldNum" sz="quarter" idx="16"/>
          </p:nvPr>
        </p:nvSpPr>
        <p:spPr/>
        <p:txBody>
          <a:bodyPr/>
          <a:lstStyle/>
          <a:p>
            <a:fld id="{6B54B0F7-55DD-40D6-B7F4-70B586885C0B}" type="slidenum">
              <a:rPr lang="en-US" noProof="0" smtClean="0"/>
              <a:pPr/>
              <a:t>39</a:t>
            </a:fld>
            <a:endParaRPr lang="en-US" noProof="0"/>
          </a:p>
        </p:txBody>
      </p:sp>
      <p:pic>
        <p:nvPicPr>
          <p:cNvPr id="10" name="Picture 9" descr="A screenshot of a computer&#10;&#10;Description automatically generated">
            <a:extLst>
              <a:ext uri="{FF2B5EF4-FFF2-40B4-BE49-F238E27FC236}">
                <a16:creationId xmlns:a16="http://schemas.microsoft.com/office/drawing/2014/main" id="{475F8B7C-2897-0998-993F-7EDD374385F5}"/>
              </a:ext>
            </a:extLst>
          </p:cNvPr>
          <p:cNvPicPr>
            <a:picLocks noChangeAspect="1"/>
          </p:cNvPicPr>
          <p:nvPr/>
        </p:nvPicPr>
        <p:blipFill>
          <a:blip r:embed="rId2"/>
          <a:stretch>
            <a:fillRect/>
          </a:stretch>
        </p:blipFill>
        <p:spPr>
          <a:xfrm>
            <a:off x="460075" y="1849679"/>
            <a:ext cx="10969925" cy="4453481"/>
          </a:xfrm>
          <a:prstGeom prst="rect">
            <a:avLst/>
          </a:prstGeom>
        </p:spPr>
      </p:pic>
      <p:sp>
        <p:nvSpPr>
          <p:cNvPr id="12" name="TextBox 11">
            <a:extLst>
              <a:ext uri="{FF2B5EF4-FFF2-40B4-BE49-F238E27FC236}">
                <a16:creationId xmlns:a16="http://schemas.microsoft.com/office/drawing/2014/main" id="{07553A2B-3FA5-611E-5BD6-1BD6A4CEB755}"/>
              </a:ext>
            </a:extLst>
          </p:cNvPr>
          <p:cNvSpPr txBox="1"/>
          <p:nvPr/>
        </p:nvSpPr>
        <p:spPr>
          <a:xfrm>
            <a:off x="134521" y="250442"/>
            <a:ext cx="120606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2800">
                <a:solidFill>
                  <a:srgbClr val="23004C"/>
                </a:solidFill>
                <a:latin typeface="Verdana"/>
                <a:ea typeface="Verdana"/>
              </a:rPr>
              <a:t>Creating link between QTPP and Product specific Quality Attribute list</a:t>
            </a:r>
            <a:endParaRPr lang="en-US">
              <a:cs typeface="+mn-cs"/>
            </a:endParaRPr>
          </a:p>
        </p:txBody>
      </p:sp>
      <p:sp>
        <p:nvSpPr>
          <p:cNvPr id="13" name="TextBox 12">
            <a:extLst>
              <a:ext uri="{FF2B5EF4-FFF2-40B4-BE49-F238E27FC236}">
                <a16:creationId xmlns:a16="http://schemas.microsoft.com/office/drawing/2014/main" id="{BCA93EE6-6060-5A45-0286-9EF8168BA40C}"/>
              </a:ext>
            </a:extLst>
          </p:cNvPr>
          <p:cNvSpPr txBox="1"/>
          <p:nvPr/>
        </p:nvSpPr>
        <p:spPr>
          <a:xfrm>
            <a:off x="459552" y="1337094"/>
            <a:ext cx="91267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Verdana"/>
                <a:cs typeface="Calibri"/>
              </a:rPr>
              <a:t>Graphical view of the link between QTPP Attribute and Quality Attribute</a:t>
            </a:r>
            <a:endParaRPr lang="en-US">
              <a:latin typeface="Calibri"/>
              <a:cs typeface="Calibri"/>
            </a:endParaRPr>
          </a:p>
        </p:txBody>
      </p:sp>
    </p:spTree>
    <p:extLst>
      <p:ext uri="{BB962C8B-B14F-4D97-AF65-F5344CB8AC3E}">
        <p14:creationId xmlns:p14="http://schemas.microsoft.com/office/powerpoint/2010/main" val="31738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oter Placeholder 1">
            <a:extLst>
              <a:ext uri="{FF2B5EF4-FFF2-40B4-BE49-F238E27FC236}">
                <a16:creationId xmlns:a16="http://schemas.microsoft.com/office/drawing/2014/main" id="{1B6772EB-5A00-0748-7667-A7327EA41BF5}"/>
              </a:ext>
            </a:extLst>
          </p:cNvPr>
          <p:cNvSpPr>
            <a:spLocks noGrp="1"/>
          </p:cNvSpPr>
          <p:nvPr>
            <p:ph type="ftr" sz="quarter" idx="15"/>
          </p:nvPr>
        </p:nvSpPr>
        <p:spPr>
          <a:xfrm>
            <a:off x="2154574" y="6539480"/>
            <a:ext cx="6459117" cy="170333"/>
          </a:xfrm>
        </p:spPr>
        <p:txBody>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800" b="0" i="0" u="none" strike="noStrike" kern="1200" cap="all" spc="0" normalizeH="0" baseline="0" noProof="0">
                <a:ln>
                  <a:noFill/>
                </a:ln>
                <a:solidFill>
                  <a:prstClr val="black"/>
                </a:solidFill>
                <a:effectLst/>
                <a:uLnTx/>
                <a:uFillTx/>
                <a:latin typeface="Verdana" panose="020B0604030504040204" pitchFamily="34" charset="0"/>
                <a:ea typeface="Verdana" panose="020B0604030504040204" pitchFamily="34" charset="0"/>
              </a:rPr>
              <a:t>internal use</a:t>
            </a:r>
          </a:p>
        </p:txBody>
      </p:sp>
      <p:sp>
        <p:nvSpPr>
          <p:cNvPr id="9" name="Text Placeholder 6">
            <a:extLst>
              <a:ext uri="{FF2B5EF4-FFF2-40B4-BE49-F238E27FC236}">
                <a16:creationId xmlns:a16="http://schemas.microsoft.com/office/drawing/2014/main" id="{9320C8EB-E719-40BB-9BA7-969BFF743ED6}"/>
              </a:ext>
            </a:extLst>
          </p:cNvPr>
          <p:cNvSpPr txBox="1">
            <a:spLocks/>
          </p:cNvSpPr>
          <p:nvPr/>
        </p:nvSpPr>
        <p:spPr>
          <a:xfrm>
            <a:off x="63007" y="2462148"/>
            <a:ext cx="5401603" cy="3828787"/>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r>
              <a:rPr kumimoji="0" lang="en-US" sz="1300" b="0" i="0" u="none" strike="noStrike" kern="1200" cap="none" spc="0" normalizeH="0" baseline="0" noProof="0">
                <a:ln>
                  <a:noFill/>
                </a:ln>
                <a:solidFill>
                  <a:prstClr val="black"/>
                </a:solidFill>
                <a:effectLst/>
                <a:uLnTx/>
                <a:uFillTx/>
                <a:latin typeface="Verdana"/>
                <a:ea typeface="Verdana"/>
              </a:rPr>
              <a:t>Under Requirements Structure Editor app, Click</a:t>
            </a:r>
            <a:r>
              <a:rPr kumimoji="0" lang="en-US" sz="1300" b="0" i="0" u="none" strike="noStrike" kern="1200" cap="none" spc="0" normalizeH="0" baseline="0" noProof="0">
                <a:ln>
                  <a:noFill/>
                </a:ln>
                <a:solidFill>
                  <a:srgbClr val="000000"/>
                </a:solidFill>
                <a:effectLst/>
                <a:uLnTx/>
                <a:uFillTx/>
                <a:latin typeface="Verdana"/>
                <a:ea typeface="Verdana"/>
              </a:rPr>
              <a:t> on 'Create Requirement Specification' under 'Start a New Activity'.</a:t>
            </a:r>
            <a:endPar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srgbClr val="000000"/>
              </a:solidFill>
              <a:effectLst/>
              <a:uLnTx/>
              <a:uFillTx/>
              <a:latin typeface="Verdana"/>
              <a:ea typeface="Verdana"/>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r>
              <a:rPr kumimoji="0" lang="en-US" sz="1300" b="0" i="0" u="none" strike="noStrike" kern="1200" cap="none" spc="0" normalizeH="0" baseline="0" noProof="0">
                <a:ln>
                  <a:noFill/>
                </a:ln>
                <a:solidFill>
                  <a:srgbClr val="000000"/>
                </a:solidFill>
                <a:effectLst/>
                <a:uLnTx/>
                <a:uFillTx/>
                <a:latin typeface="Verdana"/>
                <a:ea typeface="Verdana"/>
              </a:rPr>
              <a:t>The object will appear with a default name. (which could be edited , For this use case it is named as "</a:t>
            </a:r>
            <a:r>
              <a:rPr kumimoji="0" lang="en-US" sz="1300" b="0" i="0" u="none" strike="noStrike" kern="1200" cap="none" spc="0" normalizeH="0" baseline="0" noProof="0" err="1">
                <a:ln>
                  <a:noFill/>
                </a:ln>
                <a:solidFill>
                  <a:srgbClr val="000000"/>
                </a:solidFill>
                <a:effectLst/>
                <a:uLnTx/>
                <a:uFillTx/>
                <a:latin typeface="Verdana"/>
                <a:ea typeface="Verdana"/>
              </a:rPr>
              <a:t>QA_Microbial_Template</a:t>
            </a:r>
            <a:r>
              <a:rPr kumimoji="0" lang="en-US" sz="1300" b="0" i="0" u="none" strike="noStrike" kern="1200" cap="none" spc="0" normalizeH="0" baseline="0" noProof="0">
                <a:ln>
                  <a:noFill/>
                </a:ln>
                <a:solidFill>
                  <a:srgbClr val="000000"/>
                </a:solidFill>
                <a:effectLst/>
                <a:uLnTx/>
                <a:uFillTx/>
                <a:latin typeface="Verdana"/>
                <a:ea typeface="Verdana"/>
              </a:rPr>
              <a:t>")</a:t>
            </a:r>
            <a:endPar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r>
              <a:rPr kumimoji="0" lang="en-US" sz="1300" b="0" i="0" u="none" strike="noStrike" kern="1200" cap="none" spc="0" normalizeH="0" baseline="0" noProof="0">
                <a:ln>
                  <a:noFill/>
                </a:ln>
                <a:solidFill>
                  <a:prstClr val="black"/>
                </a:solidFill>
                <a:effectLst/>
                <a:uLnTx/>
                <a:uFillTx/>
                <a:latin typeface="Verdana"/>
                <a:ea typeface="Verdana"/>
              </a:rPr>
              <a:t>Requirement Specification named as "</a:t>
            </a:r>
            <a:r>
              <a:rPr kumimoji="0" lang="en-US" sz="1300" b="0" i="0" u="none" strike="noStrike" kern="1200" cap="none" spc="0" normalizeH="0" baseline="0" noProof="0" err="1">
                <a:ln>
                  <a:noFill/>
                </a:ln>
                <a:solidFill>
                  <a:prstClr val="black"/>
                </a:solidFill>
                <a:effectLst/>
                <a:uLnTx/>
                <a:uFillTx/>
                <a:latin typeface="Verdana"/>
                <a:ea typeface="Verdana"/>
              </a:rPr>
              <a:t>QA_Microbial_Template</a:t>
            </a:r>
            <a:r>
              <a:rPr kumimoji="0" lang="en-US" sz="1300" b="0" i="0" u="none" strike="noStrike" kern="1200" cap="none" spc="0" normalizeH="0" baseline="0" noProof="0">
                <a:ln>
                  <a:noFill/>
                </a:ln>
                <a:solidFill>
                  <a:prstClr val="black"/>
                </a:solidFill>
                <a:effectLst/>
                <a:uLnTx/>
                <a:uFillTx/>
                <a:latin typeface="Verdana"/>
                <a:ea typeface="Verdana"/>
              </a:rPr>
              <a:t>" is created and displayed under Requirements Structure Editor. </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r>
              <a:rPr kumimoji="0" lang="en-US" sz="1300" b="0" i="0" u="none" strike="noStrike" kern="1200" cap="none" spc="0" normalizeH="0" baseline="0" noProof="0">
                <a:ln>
                  <a:noFill/>
                </a:ln>
                <a:solidFill>
                  <a:prstClr val="black"/>
                </a:solidFill>
                <a:effectLst/>
                <a:uLnTx/>
                <a:uFillTx/>
                <a:latin typeface="Verdana"/>
                <a:ea typeface="Verdana"/>
              </a:rPr>
              <a:t>To edit the name after it has been created, Double click on the object to rename it</a:t>
            </a: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p:txBody>
      </p:sp>
      <p:sp>
        <p:nvSpPr>
          <p:cNvPr id="19" name="TextBox 18">
            <a:extLst>
              <a:ext uri="{FF2B5EF4-FFF2-40B4-BE49-F238E27FC236}">
                <a16:creationId xmlns:a16="http://schemas.microsoft.com/office/drawing/2014/main" id="{3347C34E-5C1A-8A68-F044-9DD475959094}"/>
              </a:ext>
            </a:extLst>
          </p:cNvPr>
          <p:cNvSpPr txBox="1"/>
          <p:nvPr/>
        </p:nvSpPr>
        <p:spPr>
          <a:xfrm>
            <a:off x="-2238" y="1076166"/>
            <a:ext cx="5787863" cy="109260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srgbClr val="7A00E6"/>
                </a:solidFill>
                <a:effectLst/>
                <a:uLnTx/>
                <a:uFillTx/>
                <a:latin typeface="Verdana"/>
                <a:ea typeface="Verdana"/>
                <a:cs typeface="+mn-cs"/>
              </a:rPr>
              <a:t>To create a "Requirement Specification" (QA Template Header) object and to attach "Chapter".</a:t>
            </a:r>
          </a:p>
        </p:txBody>
      </p:sp>
      <p:sp>
        <p:nvSpPr>
          <p:cNvPr id="35" name="Oval 34">
            <a:extLst>
              <a:ext uri="{FF2B5EF4-FFF2-40B4-BE49-F238E27FC236}">
                <a16:creationId xmlns:a16="http://schemas.microsoft.com/office/drawing/2014/main" id="{1F128EB4-5B8B-1A3E-CF97-31E7888B53E0}"/>
              </a:ext>
            </a:extLst>
          </p:cNvPr>
          <p:cNvSpPr/>
          <p:nvPr/>
        </p:nvSpPr>
        <p:spPr>
          <a:xfrm>
            <a:off x="5589211" y="127904"/>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1</a:t>
            </a:r>
          </a:p>
        </p:txBody>
      </p:sp>
      <p:sp>
        <p:nvSpPr>
          <p:cNvPr id="24" name="Oval 23">
            <a:extLst>
              <a:ext uri="{FF2B5EF4-FFF2-40B4-BE49-F238E27FC236}">
                <a16:creationId xmlns:a16="http://schemas.microsoft.com/office/drawing/2014/main" id="{34E6CA50-059E-059A-A56A-A6CC51C87A16}"/>
              </a:ext>
            </a:extLst>
          </p:cNvPr>
          <p:cNvSpPr/>
          <p:nvPr/>
        </p:nvSpPr>
        <p:spPr>
          <a:xfrm>
            <a:off x="5472690" y="1711292"/>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2</a:t>
            </a:r>
          </a:p>
        </p:txBody>
      </p:sp>
      <p:sp>
        <p:nvSpPr>
          <p:cNvPr id="2" name="TextBox 1">
            <a:extLst>
              <a:ext uri="{FF2B5EF4-FFF2-40B4-BE49-F238E27FC236}">
                <a16:creationId xmlns:a16="http://schemas.microsoft.com/office/drawing/2014/main" id="{DE20337E-6890-CCDA-DCDA-4DFABA540A2D}"/>
              </a:ext>
            </a:extLst>
          </p:cNvPr>
          <p:cNvSpPr txBox="1"/>
          <p:nvPr/>
        </p:nvSpPr>
        <p:spPr>
          <a:xfrm>
            <a:off x="4275" y="3330"/>
            <a:ext cx="54754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Creation of a Requirement Specification</a:t>
            </a:r>
          </a:p>
        </p:txBody>
      </p:sp>
      <p:sp>
        <p:nvSpPr>
          <p:cNvPr id="12" name="Oval 11">
            <a:extLst>
              <a:ext uri="{FF2B5EF4-FFF2-40B4-BE49-F238E27FC236}">
                <a16:creationId xmlns:a16="http://schemas.microsoft.com/office/drawing/2014/main" id="{DCE00EF5-FEF9-F171-3A54-F0C10997E960}"/>
              </a:ext>
            </a:extLst>
          </p:cNvPr>
          <p:cNvSpPr/>
          <p:nvPr/>
        </p:nvSpPr>
        <p:spPr>
          <a:xfrm>
            <a:off x="5476561" y="3657116"/>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3</a:t>
            </a:r>
          </a:p>
        </p:txBody>
      </p:sp>
      <p:pic>
        <p:nvPicPr>
          <p:cNvPr id="4" name="Image 3" descr="Une image contenant texte, capture d’écran, Police, ligne">
            <a:extLst>
              <a:ext uri="{FF2B5EF4-FFF2-40B4-BE49-F238E27FC236}">
                <a16:creationId xmlns:a16="http://schemas.microsoft.com/office/drawing/2014/main" id="{CF80F984-72C0-86F9-F074-2FA4BB5F12A8}"/>
              </a:ext>
            </a:extLst>
          </p:cNvPr>
          <p:cNvPicPr>
            <a:picLocks noChangeAspect="1"/>
          </p:cNvPicPr>
          <p:nvPr/>
        </p:nvPicPr>
        <p:blipFill>
          <a:blip r:embed="rId3"/>
          <a:stretch>
            <a:fillRect/>
          </a:stretch>
        </p:blipFill>
        <p:spPr>
          <a:xfrm>
            <a:off x="5972169" y="-26938"/>
            <a:ext cx="4591550" cy="1478380"/>
          </a:xfrm>
          <a:prstGeom prst="rect">
            <a:avLst/>
          </a:prstGeom>
        </p:spPr>
      </p:pic>
      <p:sp>
        <p:nvSpPr>
          <p:cNvPr id="14" name="Oval 11">
            <a:extLst>
              <a:ext uri="{FF2B5EF4-FFF2-40B4-BE49-F238E27FC236}">
                <a16:creationId xmlns:a16="http://schemas.microsoft.com/office/drawing/2014/main" id="{3EBB5867-597D-7076-A575-A5CE10A97295}"/>
              </a:ext>
            </a:extLst>
          </p:cNvPr>
          <p:cNvSpPr/>
          <p:nvPr/>
        </p:nvSpPr>
        <p:spPr>
          <a:xfrm>
            <a:off x="5473874" y="4984450"/>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4</a:t>
            </a:r>
          </a:p>
        </p:txBody>
      </p:sp>
      <p:pic>
        <p:nvPicPr>
          <p:cNvPr id="3" name="Image 2" descr="Une image contenant texte, capture d’écran, logiciel, affichage&#10;&#10;Description générée automatiquement">
            <a:extLst>
              <a:ext uri="{FF2B5EF4-FFF2-40B4-BE49-F238E27FC236}">
                <a16:creationId xmlns:a16="http://schemas.microsoft.com/office/drawing/2014/main" id="{0EF713F3-C8B0-DA82-D6B6-6116014A7103}"/>
              </a:ext>
            </a:extLst>
          </p:cNvPr>
          <p:cNvPicPr>
            <a:picLocks noChangeAspect="1"/>
          </p:cNvPicPr>
          <p:nvPr/>
        </p:nvPicPr>
        <p:blipFill>
          <a:blip r:embed="rId4"/>
          <a:stretch>
            <a:fillRect/>
          </a:stretch>
        </p:blipFill>
        <p:spPr>
          <a:xfrm>
            <a:off x="5970068" y="1553729"/>
            <a:ext cx="5859339" cy="2104221"/>
          </a:xfrm>
          <a:prstGeom prst="rect">
            <a:avLst/>
          </a:prstGeom>
        </p:spPr>
      </p:pic>
      <p:pic>
        <p:nvPicPr>
          <p:cNvPr id="5" name="Image 4" descr="Une image contenant texte, Police, ligne, capture d’écran&#10;&#10;Description générée automatiquement">
            <a:extLst>
              <a:ext uri="{FF2B5EF4-FFF2-40B4-BE49-F238E27FC236}">
                <a16:creationId xmlns:a16="http://schemas.microsoft.com/office/drawing/2014/main" id="{1803087A-EDEE-3E42-0F1D-EA743DC4BD37}"/>
              </a:ext>
            </a:extLst>
          </p:cNvPr>
          <p:cNvPicPr>
            <a:picLocks noChangeAspect="1"/>
          </p:cNvPicPr>
          <p:nvPr/>
        </p:nvPicPr>
        <p:blipFill>
          <a:blip r:embed="rId5"/>
          <a:stretch>
            <a:fillRect/>
          </a:stretch>
        </p:blipFill>
        <p:spPr>
          <a:xfrm>
            <a:off x="6008628" y="3820818"/>
            <a:ext cx="5781558" cy="1191919"/>
          </a:xfrm>
          <a:prstGeom prst="rect">
            <a:avLst/>
          </a:prstGeom>
        </p:spPr>
      </p:pic>
      <p:sp>
        <p:nvSpPr>
          <p:cNvPr id="6" name="TextBox 1">
            <a:extLst>
              <a:ext uri="{FF2B5EF4-FFF2-40B4-BE49-F238E27FC236}">
                <a16:creationId xmlns:a16="http://schemas.microsoft.com/office/drawing/2014/main" id="{75505F1A-3E2F-DD40-E46B-DC3B82E13F92}"/>
              </a:ext>
            </a:extLst>
          </p:cNvPr>
          <p:cNvSpPr txBox="1"/>
          <p:nvPr/>
        </p:nvSpPr>
        <p:spPr>
          <a:xfrm flipV="1">
            <a:off x="6096509" y="4415146"/>
            <a:ext cx="5393182" cy="570909"/>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pic>
        <p:nvPicPr>
          <p:cNvPr id="7" name="Image 6" descr="Une image contenant texte, Police, ligne, nombre&#10;&#10;Description générée automatiquement">
            <a:extLst>
              <a:ext uri="{FF2B5EF4-FFF2-40B4-BE49-F238E27FC236}">
                <a16:creationId xmlns:a16="http://schemas.microsoft.com/office/drawing/2014/main" id="{B4DF28C6-CC18-0745-ADA3-4F126085D947}"/>
              </a:ext>
            </a:extLst>
          </p:cNvPr>
          <p:cNvPicPr>
            <a:picLocks noChangeAspect="1"/>
          </p:cNvPicPr>
          <p:nvPr/>
        </p:nvPicPr>
        <p:blipFill>
          <a:blip r:embed="rId6"/>
          <a:stretch>
            <a:fillRect/>
          </a:stretch>
        </p:blipFill>
        <p:spPr>
          <a:xfrm>
            <a:off x="5448241" y="5359575"/>
            <a:ext cx="6742407" cy="1350553"/>
          </a:xfrm>
          <a:prstGeom prst="rect">
            <a:avLst/>
          </a:prstGeom>
        </p:spPr>
      </p:pic>
    </p:spTree>
    <p:extLst>
      <p:ext uri="{BB962C8B-B14F-4D97-AF65-F5344CB8AC3E}">
        <p14:creationId xmlns:p14="http://schemas.microsoft.com/office/powerpoint/2010/main" val="26598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5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0337E-6890-CCDA-DCDA-4DFABA540A2D}"/>
              </a:ext>
            </a:extLst>
          </p:cNvPr>
          <p:cNvSpPr txBox="1"/>
          <p:nvPr/>
        </p:nvSpPr>
        <p:spPr>
          <a:xfrm>
            <a:off x="2186" y="123646"/>
            <a:ext cx="6760923"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Creation of a chapter </a:t>
            </a:r>
            <a:endParaRPr kumimoji="0" lang="fr-FR" sz="1800" b="0" i="0" u="none" strike="noStrike" kern="1200" cap="none" spc="0" normalizeH="0" baseline="0" noProof="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under Requirement specification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Verdana"/>
              <a:cs typeface="+mn-cs"/>
            </a:endParaRPr>
          </a:p>
        </p:txBody>
      </p:sp>
      <p:sp>
        <p:nvSpPr>
          <p:cNvPr id="33" name="Footer Placeholder 1">
            <a:extLst>
              <a:ext uri="{FF2B5EF4-FFF2-40B4-BE49-F238E27FC236}">
                <a16:creationId xmlns:a16="http://schemas.microsoft.com/office/drawing/2014/main" id="{1B6772EB-5A00-0748-7667-A7327EA41BF5}"/>
              </a:ext>
            </a:extLst>
          </p:cNvPr>
          <p:cNvSpPr>
            <a:spLocks noGrp="1"/>
          </p:cNvSpPr>
          <p:nvPr>
            <p:ph type="ftr" sz="quarter" idx="15"/>
          </p:nvPr>
        </p:nvSpPr>
        <p:spPr>
          <a:xfrm>
            <a:off x="2386664" y="6686285"/>
            <a:ext cx="6459117" cy="170333"/>
          </a:xfrm>
        </p:spPr>
        <p:txBody>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800" b="0" i="0" u="none" strike="noStrike" kern="1200" cap="all" spc="0" normalizeH="0" baseline="0" noProof="0">
                <a:ln>
                  <a:noFill/>
                </a:ln>
                <a:solidFill>
                  <a:prstClr val="black"/>
                </a:solidFill>
                <a:effectLst/>
                <a:uLnTx/>
                <a:uFillTx/>
                <a:latin typeface="Verdana" panose="020B0604030504040204" pitchFamily="34" charset="0"/>
                <a:ea typeface="Verdana" panose="020B0604030504040204" pitchFamily="34" charset="0"/>
              </a:rPr>
              <a:t>internal use</a:t>
            </a:r>
          </a:p>
        </p:txBody>
      </p:sp>
      <p:sp>
        <p:nvSpPr>
          <p:cNvPr id="9" name="Text Placeholder 6">
            <a:extLst>
              <a:ext uri="{FF2B5EF4-FFF2-40B4-BE49-F238E27FC236}">
                <a16:creationId xmlns:a16="http://schemas.microsoft.com/office/drawing/2014/main" id="{9320C8EB-E719-40BB-9BA7-969BFF743ED6}"/>
              </a:ext>
            </a:extLst>
          </p:cNvPr>
          <p:cNvSpPr txBox="1">
            <a:spLocks/>
          </p:cNvSpPr>
          <p:nvPr/>
        </p:nvSpPr>
        <p:spPr>
          <a:xfrm>
            <a:off x="153033" y="2612584"/>
            <a:ext cx="5379236" cy="2876656"/>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r>
              <a:rPr kumimoji="0" lang="en-US" sz="1300" b="0" i="0" u="none" strike="noStrike" kern="1200" cap="none" spc="0" normalizeH="0" baseline="0" noProof="0">
                <a:ln>
                  <a:noFill/>
                </a:ln>
                <a:solidFill>
                  <a:prstClr val="black"/>
                </a:solidFill>
                <a:effectLst/>
                <a:uLnTx/>
                <a:uFillTx/>
                <a:latin typeface="Verdana"/>
                <a:ea typeface="Verdana"/>
              </a:rPr>
              <a:t>Under Requirements Structure Editor app, Select the "</a:t>
            </a:r>
            <a:r>
              <a:rPr kumimoji="0" lang="en-US" sz="1300" b="0" i="0" u="none" strike="noStrike" kern="1200" cap="none" spc="0" normalizeH="0" baseline="0" noProof="0" err="1">
                <a:ln>
                  <a:noFill/>
                </a:ln>
                <a:solidFill>
                  <a:prstClr val="black"/>
                </a:solidFill>
                <a:effectLst/>
                <a:uLnTx/>
                <a:uFillTx/>
                <a:latin typeface="Verdana"/>
                <a:ea typeface="Verdana"/>
              </a:rPr>
              <a:t>QA_Microbial_Template</a:t>
            </a:r>
            <a:r>
              <a:rPr kumimoji="0" lang="en-US" sz="1300" b="0" i="0" u="none" strike="noStrike" kern="1200" cap="none" spc="0" normalizeH="0" baseline="0" noProof="0">
                <a:ln>
                  <a:noFill/>
                </a:ln>
                <a:solidFill>
                  <a:prstClr val="black"/>
                </a:solidFill>
                <a:effectLst/>
                <a:uLnTx/>
                <a:uFillTx/>
                <a:latin typeface="Verdana"/>
                <a:ea typeface="Verdana"/>
              </a:rPr>
              <a:t>"</a:t>
            </a:r>
            <a:r>
              <a:rPr kumimoji="0" lang="en-US" sz="1300" b="0" i="0" u="none" strike="noStrike" kern="1200" cap="none" spc="0" normalizeH="0" baseline="0" noProof="0">
                <a:ln>
                  <a:noFill/>
                </a:ln>
                <a:solidFill>
                  <a:srgbClr val="000000"/>
                </a:solidFill>
                <a:effectLst/>
                <a:uLnTx/>
                <a:uFillTx/>
                <a:latin typeface="Verdana"/>
                <a:ea typeface="Verdana"/>
              </a:rPr>
              <a:t> created previously.</a:t>
            </a:r>
            <a:endParaRPr kumimoji="0" lang="fr-FR"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r>
              <a:rPr kumimoji="0" lang="en-US" sz="1300" b="0" i="0" u="none" strike="noStrike" kern="1200" cap="none" spc="0" normalizeH="0" baseline="0" noProof="0">
                <a:ln>
                  <a:noFill/>
                </a:ln>
                <a:solidFill>
                  <a:prstClr val="black"/>
                </a:solidFill>
                <a:effectLst/>
                <a:uLnTx/>
                <a:uFillTx/>
                <a:latin typeface="Verdana"/>
                <a:ea typeface="Verdana"/>
              </a:rPr>
              <a:t>Click on 'Insert new chapter' icon and click on 'Insert a new chapter'. </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r>
              <a:rPr kumimoji="0" lang="en-US" sz="1300" b="0" i="0" u="none" strike="noStrike" kern="1200" cap="none" spc="0" normalizeH="0" baseline="0" noProof="0">
                <a:ln>
                  <a:noFill/>
                </a:ln>
                <a:solidFill>
                  <a:prstClr val="black"/>
                </a:solidFill>
                <a:effectLst/>
                <a:uLnTx/>
                <a:uFillTx/>
                <a:latin typeface="Verdana"/>
                <a:ea typeface="Verdana"/>
              </a:rPr>
              <a:t>New Chapter will be created with a default name which has been renamed as "Identity" and click on "Create". The newly created chapter will appear under </a:t>
            </a:r>
            <a:r>
              <a:rPr kumimoji="0" lang="en-US" sz="1300" b="0" i="0" u="none" strike="noStrike" kern="1200" cap="none" spc="0" normalizeH="0" baseline="0" noProof="0" err="1">
                <a:ln>
                  <a:noFill/>
                </a:ln>
                <a:solidFill>
                  <a:prstClr val="black"/>
                </a:solidFill>
                <a:effectLst/>
                <a:uLnTx/>
                <a:uFillTx/>
                <a:latin typeface="Verdana"/>
                <a:ea typeface="Verdana"/>
              </a:rPr>
              <a:t>QA_Microbial_Template</a:t>
            </a:r>
            <a:r>
              <a:rPr kumimoji="0" lang="en-US" sz="1300" b="0" i="0" u="none" strike="noStrike" kern="1200" cap="none" spc="0" normalizeH="0" baseline="0" noProof="0">
                <a:ln>
                  <a:noFill/>
                </a:ln>
                <a:solidFill>
                  <a:prstClr val="black"/>
                </a:solidFill>
                <a:effectLst/>
                <a:uLnTx/>
                <a:uFillTx/>
                <a:latin typeface="Verdana"/>
                <a:ea typeface="Verdana"/>
              </a:rPr>
              <a:t>.</a:t>
            </a: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r>
              <a:rPr kumimoji="0" lang="en-US" sz="1300" b="0" i="0" u="none" strike="noStrike" kern="1200" cap="none" spc="0" normalizeH="0" baseline="0" noProof="0">
                <a:ln>
                  <a:noFill/>
                </a:ln>
                <a:solidFill>
                  <a:prstClr val="black"/>
                </a:solidFill>
                <a:effectLst/>
                <a:uLnTx/>
                <a:uFillTx/>
                <a:latin typeface="Verdana"/>
                <a:ea typeface="Verdana"/>
              </a:rPr>
              <a:t> User can create multiple QA category in the Template by following step 2 and 3.</a:t>
            </a:r>
            <a:endPar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p:txBody>
      </p:sp>
      <p:sp>
        <p:nvSpPr>
          <p:cNvPr id="19" name="TextBox 18">
            <a:extLst>
              <a:ext uri="{FF2B5EF4-FFF2-40B4-BE49-F238E27FC236}">
                <a16:creationId xmlns:a16="http://schemas.microsoft.com/office/drawing/2014/main" id="{3347C34E-5C1A-8A68-F044-9DD475959094}"/>
              </a:ext>
            </a:extLst>
          </p:cNvPr>
          <p:cNvSpPr txBox="1"/>
          <p:nvPr/>
        </p:nvSpPr>
        <p:spPr>
          <a:xfrm>
            <a:off x="152595" y="1158296"/>
            <a:ext cx="5787863" cy="769441"/>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srgbClr val="7A00E6"/>
                </a:solidFill>
                <a:effectLst/>
                <a:uLnTx/>
                <a:uFillTx/>
                <a:latin typeface="Verdana"/>
                <a:ea typeface="Verdana"/>
                <a:cs typeface="+mn-cs"/>
              </a:rPr>
              <a:t>Create a Quality Attribute Category for Product Components</a:t>
            </a:r>
          </a:p>
        </p:txBody>
      </p:sp>
      <p:sp>
        <p:nvSpPr>
          <p:cNvPr id="35" name="Oval 34">
            <a:extLst>
              <a:ext uri="{FF2B5EF4-FFF2-40B4-BE49-F238E27FC236}">
                <a16:creationId xmlns:a16="http://schemas.microsoft.com/office/drawing/2014/main" id="{1F128EB4-5B8B-1A3E-CF97-31E7888B53E0}"/>
              </a:ext>
            </a:extLst>
          </p:cNvPr>
          <p:cNvSpPr/>
          <p:nvPr/>
        </p:nvSpPr>
        <p:spPr>
          <a:xfrm>
            <a:off x="6095421" y="357313"/>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1</a:t>
            </a:r>
          </a:p>
        </p:txBody>
      </p:sp>
      <p:pic>
        <p:nvPicPr>
          <p:cNvPr id="3" name="Image 2" descr="Une image contenant texte, ligne, Police, capture d’écran&#10;&#10;Description générée automatiquement">
            <a:extLst>
              <a:ext uri="{FF2B5EF4-FFF2-40B4-BE49-F238E27FC236}">
                <a16:creationId xmlns:a16="http://schemas.microsoft.com/office/drawing/2014/main" id="{CC5AF454-CFE8-DD7B-C01F-AE39F1CD20BF}"/>
              </a:ext>
            </a:extLst>
          </p:cNvPr>
          <p:cNvPicPr>
            <a:picLocks noChangeAspect="1"/>
          </p:cNvPicPr>
          <p:nvPr/>
        </p:nvPicPr>
        <p:blipFill>
          <a:blip r:embed="rId3"/>
          <a:stretch>
            <a:fillRect/>
          </a:stretch>
        </p:blipFill>
        <p:spPr>
          <a:xfrm>
            <a:off x="6525919" y="210961"/>
            <a:ext cx="5603053" cy="942153"/>
          </a:xfrm>
          <a:prstGeom prst="rect">
            <a:avLst/>
          </a:prstGeom>
        </p:spPr>
      </p:pic>
      <p:sp>
        <p:nvSpPr>
          <p:cNvPr id="6" name="TextBox 1">
            <a:extLst>
              <a:ext uri="{FF2B5EF4-FFF2-40B4-BE49-F238E27FC236}">
                <a16:creationId xmlns:a16="http://schemas.microsoft.com/office/drawing/2014/main" id="{0CCE18E9-26CA-C4D8-DFDB-F3E182CDD4A5}"/>
              </a:ext>
            </a:extLst>
          </p:cNvPr>
          <p:cNvSpPr txBox="1"/>
          <p:nvPr/>
        </p:nvSpPr>
        <p:spPr>
          <a:xfrm flipV="1">
            <a:off x="6525490" y="736078"/>
            <a:ext cx="4481808" cy="361201"/>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pic>
        <p:nvPicPr>
          <p:cNvPr id="7" name="Image 6" descr="Une image contenant texte, capture d’écran, logiciel, affichage&#10;&#10;Description générée automatiquement">
            <a:extLst>
              <a:ext uri="{FF2B5EF4-FFF2-40B4-BE49-F238E27FC236}">
                <a16:creationId xmlns:a16="http://schemas.microsoft.com/office/drawing/2014/main" id="{3F56E23E-A98E-F3DE-8252-7492C5640763}"/>
              </a:ext>
            </a:extLst>
          </p:cNvPr>
          <p:cNvPicPr>
            <a:picLocks noChangeAspect="1"/>
          </p:cNvPicPr>
          <p:nvPr/>
        </p:nvPicPr>
        <p:blipFill>
          <a:blip r:embed="rId4"/>
          <a:stretch>
            <a:fillRect/>
          </a:stretch>
        </p:blipFill>
        <p:spPr>
          <a:xfrm>
            <a:off x="6338299" y="1259124"/>
            <a:ext cx="5790142" cy="2383015"/>
          </a:xfrm>
          <a:prstGeom prst="rect">
            <a:avLst/>
          </a:prstGeom>
        </p:spPr>
      </p:pic>
      <p:pic>
        <p:nvPicPr>
          <p:cNvPr id="10" name="Image 9" descr="Une image contenant texte, capture d’écran, Police, nombre&#10;&#10;Description générée automatiquement">
            <a:extLst>
              <a:ext uri="{FF2B5EF4-FFF2-40B4-BE49-F238E27FC236}">
                <a16:creationId xmlns:a16="http://schemas.microsoft.com/office/drawing/2014/main" id="{B6524A0E-BCDD-C377-61B3-A16A739198C5}"/>
              </a:ext>
            </a:extLst>
          </p:cNvPr>
          <p:cNvPicPr>
            <a:picLocks noChangeAspect="1"/>
          </p:cNvPicPr>
          <p:nvPr/>
        </p:nvPicPr>
        <p:blipFill>
          <a:blip r:embed="rId5"/>
          <a:stretch>
            <a:fillRect/>
          </a:stretch>
        </p:blipFill>
        <p:spPr>
          <a:xfrm>
            <a:off x="6769923" y="3841103"/>
            <a:ext cx="5340820" cy="1471201"/>
          </a:xfrm>
          <a:prstGeom prst="rect">
            <a:avLst/>
          </a:prstGeom>
        </p:spPr>
      </p:pic>
      <p:pic>
        <p:nvPicPr>
          <p:cNvPr id="11" name="Image 10" descr="Une image contenant texte, Police, ligne, nombre&#10;&#10;Description générée automatiquement">
            <a:extLst>
              <a:ext uri="{FF2B5EF4-FFF2-40B4-BE49-F238E27FC236}">
                <a16:creationId xmlns:a16="http://schemas.microsoft.com/office/drawing/2014/main" id="{95762757-991E-2335-89D1-5B3676AAAC35}"/>
              </a:ext>
            </a:extLst>
          </p:cNvPr>
          <p:cNvPicPr>
            <a:picLocks noChangeAspect="1"/>
          </p:cNvPicPr>
          <p:nvPr/>
        </p:nvPicPr>
        <p:blipFill>
          <a:blip r:embed="rId6"/>
          <a:stretch>
            <a:fillRect/>
          </a:stretch>
        </p:blipFill>
        <p:spPr>
          <a:xfrm>
            <a:off x="4158074" y="5492601"/>
            <a:ext cx="7817556" cy="1112725"/>
          </a:xfrm>
          <a:prstGeom prst="rect">
            <a:avLst/>
          </a:prstGeom>
        </p:spPr>
      </p:pic>
      <p:sp>
        <p:nvSpPr>
          <p:cNvPr id="12" name="TextBox 1">
            <a:extLst>
              <a:ext uri="{FF2B5EF4-FFF2-40B4-BE49-F238E27FC236}">
                <a16:creationId xmlns:a16="http://schemas.microsoft.com/office/drawing/2014/main" id="{36F3F419-2B9E-A494-7152-5E1C49DDF40B}"/>
              </a:ext>
            </a:extLst>
          </p:cNvPr>
          <p:cNvSpPr txBox="1"/>
          <p:nvPr/>
        </p:nvSpPr>
        <p:spPr>
          <a:xfrm flipV="1">
            <a:off x="8509686" y="2756917"/>
            <a:ext cx="2603256" cy="194242"/>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415566" rtl="0" eaLnBrk="1" latinLnBrk="0" hangingPunct="1">
              <a:defRPr sz="818" kern="1200">
                <a:solidFill>
                  <a:schemeClr val="tx1"/>
                </a:solidFill>
                <a:latin typeface="+mn-lt"/>
                <a:ea typeface="+mn-ea"/>
                <a:cs typeface="+mn-cs"/>
              </a:defRPr>
            </a:lvl1pPr>
            <a:lvl2pPr marL="207783" algn="l" defTabSz="415566" rtl="0" eaLnBrk="1" latinLnBrk="0" hangingPunct="1">
              <a:defRPr sz="818" kern="1200">
                <a:solidFill>
                  <a:schemeClr val="tx1"/>
                </a:solidFill>
                <a:latin typeface="+mn-lt"/>
                <a:ea typeface="+mn-ea"/>
                <a:cs typeface="+mn-cs"/>
              </a:defRPr>
            </a:lvl2pPr>
            <a:lvl3pPr marL="415566" algn="l" defTabSz="415566" rtl="0" eaLnBrk="1" latinLnBrk="0" hangingPunct="1">
              <a:defRPr sz="818" kern="1200">
                <a:solidFill>
                  <a:schemeClr val="tx1"/>
                </a:solidFill>
                <a:latin typeface="+mn-lt"/>
                <a:ea typeface="+mn-ea"/>
                <a:cs typeface="+mn-cs"/>
              </a:defRPr>
            </a:lvl3pPr>
            <a:lvl4pPr marL="623349" algn="l" defTabSz="415566" rtl="0" eaLnBrk="1" latinLnBrk="0" hangingPunct="1">
              <a:defRPr sz="818" kern="1200">
                <a:solidFill>
                  <a:schemeClr val="tx1"/>
                </a:solidFill>
                <a:latin typeface="+mn-lt"/>
                <a:ea typeface="+mn-ea"/>
                <a:cs typeface="+mn-cs"/>
              </a:defRPr>
            </a:lvl4pPr>
            <a:lvl5pPr marL="831132" algn="l" defTabSz="415566" rtl="0" eaLnBrk="1" latinLnBrk="0" hangingPunct="1">
              <a:defRPr sz="818" kern="1200">
                <a:solidFill>
                  <a:schemeClr val="tx1"/>
                </a:solidFill>
                <a:latin typeface="+mn-lt"/>
                <a:ea typeface="+mn-ea"/>
                <a:cs typeface="+mn-cs"/>
              </a:defRPr>
            </a:lvl5pPr>
            <a:lvl6pPr marL="1038915" algn="l" defTabSz="415566" rtl="0" eaLnBrk="1" latinLnBrk="0" hangingPunct="1">
              <a:defRPr sz="818" kern="1200">
                <a:solidFill>
                  <a:schemeClr val="tx1"/>
                </a:solidFill>
                <a:latin typeface="+mn-lt"/>
                <a:ea typeface="+mn-ea"/>
                <a:cs typeface="+mn-cs"/>
              </a:defRPr>
            </a:lvl6pPr>
            <a:lvl7pPr marL="1246698" algn="l" defTabSz="415566" rtl="0" eaLnBrk="1" latinLnBrk="0" hangingPunct="1">
              <a:defRPr sz="818" kern="1200">
                <a:solidFill>
                  <a:schemeClr val="tx1"/>
                </a:solidFill>
                <a:latin typeface="+mn-lt"/>
                <a:ea typeface="+mn-ea"/>
                <a:cs typeface="+mn-cs"/>
              </a:defRPr>
            </a:lvl7pPr>
            <a:lvl8pPr marL="1454481" algn="l" defTabSz="415566" rtl="0" eaLnBrk="1" latinLnBrk="0" hangingPunct="1">
              <a:defRPr sz="818" kern="1200">
                <a:solidFill>
                  <a:schemeClr val="tx1"/>
                </a:solidFill>
                <a:latin typeface="+mn-lt"/>
                <a:ea typeface="+mn-ea"/>
                <a:cs typeface="+mn-cs"/>
              </a:defRPr>
            </a:lvl8pPr>
            <a:lvl9pPr marL="1662264" algn="l" defTabSz="415566" rtl="0" eaLnBrk="1" latinLnBrk="0" hangingPunct="1">
              <a:defRPr sz="818" kern="1200">
                <a:solidFill>
                  <a:schemeClr val="tx1"/>
                </a:solidFill>
                <a:latin typeface="+mn-lt"/>
                <a:ea typeface="+mn-ea"/>
                <a:cs typeface="+mn-cs"/>
              </a:defRPr>
            </a:lvl9pPr>
          </a:lstStyle>
          <a:p>
            <a:pPr marL="0" marR="0" lvl="0" indent="0" algn="l" defTabSz="415566"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4" name="TextBox 1">
            <a:extLst>
              <a:ext uri="{FF2B5EF4-FFF2-40B4-BE49-F238E27FC236}">
                <a16:creationId xmlns:a16="http://schemas.microsoft.com/office/drawing/2014/main" id="{F1306B76-87A1-7BBC-ED29-EC427340AFFA}"/>
              </a:ext>
            </a:extLst>
          </p:cNvPr>
          <p:cNvSpPr txBox="1"/>
          <p:nvPr/>
        </p:nvSpPr>
        <p:spPr>
          <a:xfrm flipV="1">
            <a:off x="8171019" y="3236695"/>
            <a:ext cx="599479" cy="391796"/>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415566" rtl="0" eaLnBrk="1" latinLnBrk="0" hangingPunct="1">
              <a:defRPr sz="818" kern="1200">
                <a:solidFill>
                  <a:schemeClr val="tx1"/>
                </a:solidFill>
                <a:latin typeface="+mn-lt"/>
                <a:ea typeface="+mn-ea"/>
                <a:cs typeface="+mn-cs"/>
              </a:defRPr>
            </a:lvl1pPr>
            <a:lvl2pPr marL="207783" algn="l" defTabSz="415566" rtl="0" eaLnBrk="1" latinLnBrk="0" hangingPunct="1">
              <a:defRPr sz="818" kern="1200">
                <a:solidFill>
                  <a:schemeClr val="tx1"/>
                </a:solidFill>
                <a:latin typeface="+mn-lt"/>
                <a:ea typeface="+mn-ea"/>
                <a:cs typeface="+mn-cs"/>
              </a:defRPr>
            </a:lvl2pPr>
            <a:lvl3pPr marL="415566" algn="l" defTabSz="415566" rtl="0" eaLnBrk="1" latinLnBrk="0" hangingPunct="1">
              <a:defRPr sz="818" kern="1200">
                <a:solidFill>
                  <a:schemeClr val="tx1"/>
                </a:solidFill>
                <a:latin typeface="+mn-lt"/>
                <a:ea typeface="+mn-ea"/>
                <a:cs typeface="+mn-cs"/>
              </a:defRPr>
            </a:lvl3pPr>
            <a:lvl4pPr marL="623349" algn="l" defTabSz="415566" rtl="0" eaLnBrk="1" latinLnBrk="0" hangingPunct="1">
              <a:defRPr sz="818" kern="1200">
                <a:solidFill>
                  <a:schemeClr val="tx1"/>
                </a:solidFill>
                <a:latin typeface="+mn-lt"/>
                <a:ea typeface="+mn-ea"/>
                <a:cs typeface="+mn-cs"/>
              </a:defRPr>
            </a:lvl4pPr>
            <a:lvl5pPr marL="831132" algn="l" defTabSz="415566" rtl="0" eaLnBrk="1" latinLnBrk="0" hangingPunct="1">
              <a:defRPr sz="818" kern="1200">
                <a:solidFill>
                  <a:schemeClr val="tx1"/>
                </a:solidFill>
                <a:latin typeface="+mn-lt"/>
                <a:ea typeface="+mn-ea"/>
                <a:cs typeface="+mn-cs"/>
              </a:defRPr>
            </a:lvl5pPr>
            <a:lvl6pPr marL="1038915" algn="l" defTabSz="415566" rtl="0" eaLnBrk="1" latinLnBrk="0" hangingPunct="1">
              <a:defRPr sz="818" kern="1200">
                <a:solidFill>
                  <a:schemeClr val="tx1"/>
                </a:solidFill>
                <a:latin typeface="+mn-lt"/>
                <a:ea typeface="+mn-ea"/>
                <a:cs typeface="+mn-cs"/>
              </a:defRPr>
            </a:lvl6pPr>
            <a:lvl7pPr marL="1246698" algn="l" defTabSz="415566" rtl="0" eaLnBrk="1" latinLnBrk="0" hangingPunct="1">
              <a:defRPr sz="818" kern="1200">
                <a:solidFill>
                  <a:schemeClr val="tx1"/>
                </a:solidFill>
                <a:latin typeface="+mn-lt"/>
                <a:ea typeface="+mn-ea"/>
                <a:cs typeface="+mn-cs"/>
              </a:defRPr>
            </a:lvl7pPr>
            <a:lvl8pPr marL="1454481" algn="l" defTabSz="415566" rtl="0" eaLnBrk="1" latinLnBrk="0" hangingPunct="1">
              <a:defRPr sz="818" kern="1200">
                <a:solidFill>
                  <a:schemeClr val="tx1"/>
                </a:solidFill>
                <a:latin typeface="+mn-lt"/>
                <a:ea typeface="+mn-ea"/>
                <a:cs typeface="+mn-cs"/>
              </a:defRPr>
            </a:lvl8pPr>
            <a:lvl9pPr marL="1662264" algn="l" defTabSz="415566" rtl="0" eaLnBrk="1" latinLnBrk="0" hangingPunct="1">
              <a:defRPr sz="818" kern="1200">
                <a:solidFill>
                  <a:schemeClr val="tx1"/>
                </a:solidFill>
                <a:latin typeface="+mn-lt"/>
                <a:ea typeface="+mn-ea"/>
                <a:cs typeface="+mn-cs"/>
              </a:defRPr>
            </a:lvl9pPr>
          </a:lstStyle>
          <a:p>
            <a:pPr marL="0" marR="0" lvl="0" indent="0" algn="l" defTabSz="415566"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5" name="TextBox 1">
            <a:extLst>
              <a:ext uri="{FF2B5EF4-FFF2-40B4-BE49-F238E27FC236}">
                <a16:creationId xmlns:a16="http://schemas.microsoft.com/office/drawing/2014/main" id="{E2EF7106-1E56-C388-1B42-787E886CEB31}"/>
              </a:ext>
            </a:extLst>
          </p:cNvPr>
          <p:cNvSpPr txBox="1"/>
          <p:nvPr/>
        </p:nvSpPr>
        <p:spPr>
          <a:xfrm flipV="1">
            <a:off x="6891612" y="4017510"/>
            <a:ext cx="2349256" cy="372982"/>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415566" rtl="0" eaLnBrk="1" latinLnBrk="0" hangingPunct="1">
              <a:defRPr sz="818" kern="1200">
                <a:solidFill>
                  <a:schemeClr val="tx1"/>
                </a:solidFill>
                <a:latin typeface="+mn-lt"/>
                <a:ea typeface="+mn-ea"/>
                <a:cs typeface="+mn-cs"/>
              </a:defRPr>
            </a:lvl1pPr>
            <a:lvl2pPr marL="207783" algn="l" defTabSz="415566" rtl="0" eaLnBrk="1" latinLnBrk="0" hangingPunct="1">
              <a:defRPr sz="818" kern="1200">
                <a:solidFill>
                  <a:schemeClr val="tx1"/>
                </a:solidFill>
                <a:latin typeface="+mn-lt"/>
                <a:ea typeface="+mn-ea"/>
                <a:cs typeface="+mn-cs"/>
              </a:defRPr>
            </a:lvl2pPr>
            <a:lvl3pPr marL="415566" algn="l" defTabSz="415566" rtl="0" eaLnBrk="1" latinLnBrk="0" hangingPunct="1">
              <a:defRPr sz="818" kern="1200">
                <a:solidFill>
                  <a:schemeClr val="tx1"/>
                </a:solidFill>
                <a:latin typeface="+mn-lt"/>
                <a:ea typeface="+mn-ea"/>
                <a:cs typeface="+mn-cs"/>
              </a:defRPr>
            </a:lvl3pPr>
            <a:lvl4pPr marL="623349" algn="l" defTabSz="415566" rtl="0" eaLnBrk="1" latinLnBrk="0" hangingPunct="1">
              <a:defRPr sz="818" kern="1200">
                <a:solidFill>
                  <a:schemeClr val="tx1"/>
                </a:solidFill>
                <a:latin typeface="+mn-lt"/>
                <a:ea typeface="+mn-ea"/>
                <a:cs typeface="+mn-cs"/>
              </a:defRPr>
            </a:lvl4pPr>
            <a:lvl5pPr marL="831132" algn="l" defTabSz="415566" rtl="0" eaLnBrk="1" latinLnBrk="0" hangingPunct="1">
              <a:defRPr sz="818" kern="1200">
                <a:solidFill>
                  <a:schemeClr val="tx1"/>
                </a:solidFill>
                <a:latin typeface="+mn-lt"/>
                <a:ea typeface="+mn-ea"/>
                <a:cs typeface="+mn-cs"/>
              </a:defRPr>
            </a:lvl5pPr>
            <a:lvl6pPr marL="1038915" algn="l" defTabSz="415566" rtl="0" eaLnBrk="1" latinLnBrk="0" hangingPunct="1">
              <a:defRPr sz="818" kern="1200">
                <a:solidFill>
                  <a:schemeClr val="tx1"/>
                </a:solidFill>
                <a:latin typeface="+mn-lt"/>
                <a:ea typeface="+mn-ea"/>
                <a:cs typeface="+mn-cs"/>
              </a:defRPr>
            </a:lvl6pPr>
            <a:lvl7pPr marL="1246698" algn="l" defTabSz="415566" rtl="0" eaLnBrk="1" latinLnBrk="0" hangingPunct="1">
              <a:defRPr sz="818" kern="1200">
                <a:solidFill>
                  <a:schemeClr val="tx1"/>
                </a:solidFill>
                <a:latin typeface="+mn-lt"/>
                <a:ea typeface="+mn-ea"/>
                <a:cs typeface="+mn-cs"/>
              </a:defRPr>
            </a:lvl7pPr>
            <a:lvl8pPr marL="1454481" algn="l" defTabSz="415566" rtl="0" eaLnBrk="1" latinLnBrk="0" hangingPunct="1">
              <a:defRPr sz="818" kern="1200">
                <a:solidFill>
                  <a:schemeClr val="tx1"/>
                </a:solidFill>
                <a:latin typeface="+mn-lt"/>
                <a:ea typeface="+mn-ea"/>
                <a:cs typeface="+mn-cs"/>
              </a:defRPr>
            </a:lvl8pPr>
            <a:lvl9pPr marL="1662264" algn="l" defTabSz="415566" rtl="0" eaLnBrk="1" latinLnBrk="0" hangingPunct="1">
              <a:defRPr sz="818" kern="1200">
                <a:solidFill>
                  <a:schemeClr val="tx1"/>
                </a:solidFill>
                <a:latin typeface="+mn-lt"/>
                <a:ea typeface="+mn-ea"/>
                <a:cs typeface="+mn-cs"/>
              </a:defRPr>
            </a:lvl9pPr>
          </a:lstStyle>
          <a:p>
            <a:pPr marL="0" marR="0" lvl="0" indent="0" algn="l" defTabSz="415566"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cxnSp>
        <p:nvCxnSpPr>
          <p:cNvPr id="16" name="Connecteur droit avec flèche 15">
            <a:extLst>
              <a:ext uri="{FF2B5EF4-FFF2-40B4-BE49-F238E27FC236}">
                <a16:creationId xmlns:a16="http://schemas.microsoft.com/office/drawing/2014/main" id="{37E6DBD7-AB4E-2C3A-DBD4-C9509BAED25B}"/>
              </a:ext>
            </a:extLst>
          </p:cNvPr>
          <p:cNvCxnSpPr/>
          <p:nvPr/>
        </p:nvCxnSpPr>
        <p:spPr>
          <a:xfrm flipH="1">
            <a:off x="5725349" y="5257800"/>
            <a:ext cx="3939821" cy="1083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46A7610A-D4C4-7DE3-DA01-8F6AA808CE2E}"/>
              </a:ext>
            </a:extLst>
          </p:cNvPr>
          <p:cNvCxnSpPr/>
          <p:nvPr/>
        </p:nvCxnSpPr>
        <p:spPr>
          <a:xfrm>
            <a:off x="8867305" y="4243564"/>
            <a:ext cx="1017881" cy="810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34">
            <a:extLst>
              <a:ext uri="{FF2B5EF4-FFF2-40B4-BE49-F238E27FC236}">
                <a16:creationId xmlns:a16="http://schemas.microsoft.com/office/drawing/2014/main" id="{7CAE9CF1-32AC-CEE4-3563-1FE5DBCAE9E7}"/>
              </a:ext>
            </a:extLst>
          </p:cNvPr>
          <p:cNvSpPr/>
          <p:nvPr/>
        </p:nvSpPr>
        <p:spPr>
          <a:xfrm>
            <a:off x="7798162" y="3273609"/>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2</a:t>
            </a:r>
          </a:p>
        </p:txBody>
      </p:sp>
      <p:sp>
        <p:nvSpPr>
          <p:cNvPr id="20" name="Oval 34">
            <a:extLst>
              <a:ext uri="{FF2B5EF4-FFF2-40B4-BE49-F238E27FC236}">
                <a16:creationId xmlns:a16="http://schemas.microsoft.com/office/drawing/2014/main" id="{CEA5FFA8-35D6-306F-E611-716334ECA414}"/>
              </a:ext>
            </a:extLst>
          </p:cNvPr>
          <p:cNvSpPr/>
          <p:nvPr/>
        </p:nvSpPr>
        <p:spPr>
          <a:xfrm>
            <a:off x="6471717" y="4016794"/>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3</a:t>
            </a:r>
          </a:p>
        </p:txBody>
      </p:sp>
      <p:sp>
        <p:nvSpPr>
          <p:cNvPr id="21" name="Oval 34">
            <a:extLst>
              <a:ext uri="{FF2B5EF4-FFF2-40B4-BE49-F238E27FC236}">
                <a16:creationId xmlns:a16="http://schemas.microsoft.com/office/drawing/2014/main" id="{67BD4942-D869-13BF-747C-E7AF3E2DF2DC}"/>
              </a:ext>
            </a:extLst>
          </p:cNvPr>
          <p:cNvSpPr/>
          <p:nvPr/>
        </p:nvSpPr>
        <p:spPr>
          <a:xfrm>
            <a:off x="8089791" y="5493757"/>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3</a:t>
            </a:r>
          </a:p>
        </p:txBody>
      </p:sp>
    </p:spTree>
    <p:extLst>
      <p:ext uri="{BB962C8B-B14F-4D97-AF65-F5344CB8AC3E}">
        <p14:creationId xmlns:p14="http://schemas.microsoft.com/office/powerpoint/2010/main" val="363069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oter Placeholder 1">
            <a:extLst>
              <a:ext uri="{FF2B5EF4-FFF2-40B4-BE49-F238E27FC236}">
                <a16:creationId xmlns:a16="http://schemas.microsoft.com/office/drawing/2014/main" id="{1B6772EB-5A00-0748-7667-A7327EA41BF5}"/>
              </a:ext>
            </a:extLst>
          </p:cNvPr>
          <p:cNvSpPr>
            <a:spLocks noGrp="1"/>
          </p:cNvSpPr>
          <p:nvPr>
            <p:ph type="ftr" sz="quarter" idx="15"/>
          </p:nvPr>
        </p:nvSpPr>
        <p:spPr>
          <a:xfrm>
            <a:off x="2154574" y="6539480"/>
            <a:ext cx="6459117" cy="170333"/>
          </a:xfrm>
        </p:spPr>
        <p:txBody>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800" b="0" i="0" u="none" strike="noStrike" kern="1200" cap="all" spc="0" normalizeH="0" baseline="0" noProof="0">
                <a:ln>
                  <a:noFill/>
                </a:ln>
                <a:solidFill>
                  <a:prstClr val="black"/>
                </a:solidFill>
                <a:effectLst/>
                <a:uLnTx/>
                <a:uFillTx/>
                <a:latin typeface="Verdana" panose="020B0604030504040204" pitchFamily="34" charset="0"/>
                <a:ea typeface="Verdana" panose="020B0604030504040204" pitchFamily="34" charset="0"/>
              </a:rPr>
              <a:t>internal use</a:t>
            </a:r>
          </a:p>
        </p:txBody>
      </p:sp>
      <p:sp>
        <p:nvSpPr>
          <p:cNvPr id="9" name="Text Placeholder 6">
            <a:extLst>
              <a:ext uri="{FF2B5EF4-FFF2-40B4-BE49-F238E27FC236}">
                <a16:creationId xmlns:a16="http://schemas.microsoft.com/office/drawing/2014/main" id="{9320C8EB-E719-40BB-9BA7-969BFF743ED6}"/>
              </a:ext>
            </a:extLst>
          </p:cNvPr>
          <p:cNvSpPr txBox="1">
            <a:spLocks/>
          </p:cNvSpPr>
          <p:nvPr/>
        </p:nvSpPr>
        <p:spPr>
          <a:xfrm>
            <a:off x="157082" y="3130074"/>
            <a:ext cx="5777899" cy="1815603"/>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r>
              <a:rPr kumimoji="0" lang="en-US" sz="1300" b="0" i="0" u="none" strike="noStrike" kern="1200" cap="none" spc="0" normalizeH="0" baseline="0" noProof="0">
                <a:ln>
                  <a:noFill/>
                </a:ln>
                <a:solidFill>
                  <a:prstClr val="black"/>
                </a:solidFill>
                <a:effectLst/>
                <a:uLnTx/>
                <a:uFillTx/>
                <a:latin typeface="Verdana"/>
                <a:ea typeface="Verdana"/>
              </a:rPr>
              <a:t>Under Requirements Structure Editor app, Click</a:t>
            </a:r>
            <a:r>
              <a:rPr kumimoji="0" lang="en-US" sz="1300" b="0" i="0" u="none" strike="noStrike" kern="1200" cap="none" spc="0" normalizeH="0" baseline="0" noProof="0">
                <a:ln>
                  <a:noFill/>
                </a:ln>
                <a:solidFill>
                  <a:srgbClr val="000000"/>
                </a:solidFill>
                <a:effectLst/>
                <a:uLnTx/>
                <a:uFillTx/>
                <a:latin typeface="Verdana"/>
                <a:ea typeface="Verdana"/>
              </a:rPr>
              <a:t> on previously created Chapter object 'Identity' and click on 'insert a new requirement’. </a:t>
            </a:r>
            <a:endPar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srgbClr val="000000"/>
              </a:solidFill>
              <a:effectLst/>
              <a:uLnTx/>
              <a:uFillTx/>
              <a:latin typeface="Verdana"/>
              <a:ea typeface="Verdana"/>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r>
              <a:rPr kumimoji="0" lang="en-US" sz="1300" b="0" i="0" u="none" strike="noStrike" kern="1200" cap="none" spc="0" normalizeH="0" baseline="0" noProof="0">
                <a:ln>
                  <a:noFill/>
                </a:ln>
                <a:solidFill>
                  <a:srgbClr val="000000"/>
                </a:solidFill>
                <a:effectLst/>
                <a:uLnTx/>
                <a:uFillTx/>
                <a:latin typeface="Verdana"/>
                <a:ea typeface="Verdana"/>
              </a:rPr>
              <a:t>The object will appear with a default name. Click on ‘Create’ button. (which could be edited , For this use case the newly created requirement are named as "Antigen Identity“)</a:t>
            </a: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srgbClr val="000000"/>
              </a:solidFill>
              <a:effectLst/>
              <a:uLnTx/>
              <a:uFillTx/>
              <a:latin typeface="Verdana"/>
              <a:ea typeface="Verdana"/>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r>
              <a:rPr kumimoji="0" lang="en-US" sz="1300" b="0" i="0" u="none" strike="noStrike" kern="1200" cap="none" spc="0" normalizeH="0" baseline="0" noProof="0">
                <a:ln>
                  <a:noFill/>
                </a:ln>
                <a:solidFill>
                  <a:srgbClr val="000000"/>
                </a:solidFill>
                <a:effectLst/>
                <a:uLnTx/>
                <a:uFillTx/>
                <a:latin typeface="Verdana"/>
                <a:ea typeface="Verdana"/>
              </a:rPr>
              <a:t>Follow the Step 1 and 2 to create another Requirement (Example: "Carrier Identity").</a:t>
            </a:r>
            <a:endPar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p:txBody>
      </p:sp>
      <p:sp>
        <p:nvSpPr>
          <p:cNvPr id="19" name="TextBox 18">
            <a:extLst>
              <a:ext uri="{FF2B5EF4-FFF2-40B4-BE49-F238E27FC236}">
                <a16:creationId xmlns:a16="http://schemas.microsoft.com/office/drawing/2014/main" id="{3347C34E-5C1A-8A68-F044-9DD475959094}"/>
              </a:ext>
            </a:extLst>
          </p:cNvPr>
          <p:cNvSpPr txBox="1"/>
          <p:nvPr/>
        </p:nvSpPr>
        <p:spPr>
          <a:xfrm>
            <a:off x="120058" y="1461870"/>
            <a:ext cx="5787863" cy="769441"/>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srgbClr val="7A00E6"/>
                </a:solidFill>
                <a:effectLst/>
                <a:uLnTx/>
                <a:uFillTx/>
                <a:latin typeface="Verdana"/>
                <a:ea typeface="Verdana"/>
                <a:cs typeface="+mn-cs"/>
              </a:rPr>
              <a:t>To create a “Quality Attribute" for a Quality Attribute category.</a:t>
            </a:r>
          </a:p>
        </p:txBody>
      </p:sp>
      <p:sp>
        <p:nvSpPr>
          <p:cNvPr id="35" name="Oval 34">
            <a:extLst>
              <a:ext uri="{FF2B5EF4-FFF2-40B4-BE49-F238E27FC236}">
                <a16:creationId xmlns:a16="http://schemas.microsoft.com/office/drawing/2014/main" id="{1F128EB4-5B8B-1A3E-CF97-31E7888B53E0}"/>
              </a:ext>
            </a:extLst>
          </p:cNvPr>
          <p:cNvSpPr/>
          <p:nvPr/>
        </p:nvSpPr>
        <p:spPr>
          <a:xfrm>
            <a:off x="5909063" y="5608"/>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1</a:t>
            </a:r>
          </a:p>
        </p:txBody>
      </p:sp>
      <p:sp>
        <p:nvSpPr>
          <p:cNvPr id="2" name="TextBox 1">
            <a:extLst>
              <a:ext uri="{FF2B5EF4-FFF2-40B4-BE49-F238E27FC236}">
                <a16:creationId xmlns:a16="http://schemas.microsoft.com/office/drawing/2014/main" id="{DE20337E-6890-CCDA-DCDA-4DFABA540A2D}"/>
              </a:ext>
            </a:extLst>
          </p:cNvPr>
          <p:cNvSpPr txBox="1"/>
          <p:nvPr/>
        </p:nvSpPr>
        <p:spPr>
          <a:xfrm>
            <a:off x="4275" y="3330"/>
            <a:ext cx="54754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Creation of a Requirement under Chapter</a:t>
            </a:r>
          </a:p>
        </p:txBody>
      </p:sp>
      <p:pic>
        <p:nvPicPr>
          <p:cNvPr id="8" name="Image 7" descr="Une image contenant texte, capture d’écran, logiciel, Icône d’ordinateur&#10;&#10;Description générée automatiquement">
            <a:extLst>
              <a:ext uri="{FF2B5EF4-FFF2-40B4-BE49-F238E27FC236}">
                <a16:creationId xmlns:a16="http://schemas.microsoft.com/office/drawing/2014/main" id="{0AEBDB19-AFD3-C5F9-CC95-FDBEF31AAAAB}"/>
              </a:ext>
            </a:extLst>
          </p:cNvPr>
          <p:cNvPicPr>
            <a:picLocks noChangeAspect="1"/>
          </p:cNvPicPr>
          <p:nvPr/>
        </p:nvPicPr>
        <p:blipFill>
          <a:blip r:embed="rId3"/>
          <a:stretch>
            <a:fillRect/>
          </a:stretch>
        </p:blipFill>
        <p:spPr>
          <a:xfrm>
            <a:off x="6284912" y="126413"/>
            <a:ext cx="5699360" cy="2324805"/>
          </a:xfrm>
          <a:prstGeom prst="rect">
            <a:avLst/>
          </a:prstGeom>
        </p:spPr>
      </p:pic>
      <p:sp>
        <p:nvSpPr>
          <p:cNvPr id="10" name="TextBox 1">
            <a:extLst>
              <a:ext uri="{FF2B5EF4-FFF2-40B4-BE49-F238E27FC236}">
                <a16:creationId xmlns:a16="http://schemas.microsoft.com/office/drawing/2014/main" id="{7DBE90BD-E98C-3D63-A8A4-C80D31DF13E8}"/>
              </a:ext>
            </a:extLst>
          </p:cNvPr>
          <p:cNvSpPr txBox="1"/>
          <p:nvPr/>
        </p:nvSpPr>
        <p:spPr>
          <a:xfrm flipV="1">
            <a:off x="8617694" y="1668183"/>
            <a:ext cx="1658442" cy="175798"/>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1" name="TextBox 1">
            <a:extLst>
              <a:ext uri="{FF2B5EF4-FFF2-40B4-BE49-F238E27FC236}">
                <a16:creationId xmlns:a16="http://schemas.microsoft.com/office/drawing/2014/main" id="{27D2FA10-DE61-B139-1FE9-A5E8758FCC86}"/>
              </a:ext>
            </a:extLst>
          </p:cNvPr>
          <p:cNvSpPr txBox="1"/>
          <p:nvPr/>
        </p:nvSpPr>
        <p:spPr>
          <a:xfrm flipV="1">
            <a:off x="8429545" y="2176183"/>
            <a:ext cx="369628" cy="279279"/>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15" name="Oval 23">
            <a:extLst>
              <a:ext uri="{FF2B5EF4-FFF2-40B4-BE49-F238E27FC236}">
                <a16:creationId xmlns:a16="http://schemas.microsoft.com/office/drawing/2014/main" id="{883CF52A-5643-0105-617B-2418B6836594}"/>
              </a:ext>
            </a:extLst>
          </p:cNvPr>
          <p:cNvSpPr/>
          <p:nvPr/>
        </p:nvSpPr>
        <p:spPr>
          <a:xfrm>
            <a:off x="6469875" y="2802551"/>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2</a:t>
            </a:r>
          </a:p>
        </p:txBody>
      </p:sp>
      <p:pic>
        <p:nvPicPr>
          <p:cNvPr id="16" name="Image 15" descr="Une image contenant texte, capture d’écran, Police, nombre&#10;&#10;Description générée automatiquement">
            <a:extLst>
              <a:ext uri="{FF2B5EF4-FFF2-40B4-BE49-F238E27FC236}">
                <a16:creationId xmlns:a16="http://schemas.microsoft.com/office/drawing/2014/main" id="{A46DC808-70CD-F17E-8196-D992CDBF848C}"/>
              </a:ext>
            </a:extLst>
          </p:cNvPr>
          <p:cNvPicPr>
            <a:picLocks noChangeAspect="1"/>
          </p:cNvPicPr>
          <p:nvPr/>
        </p:nvPicPr>
        <p:blipFill>
          <a:blip r:embed="rId4"/>
          <a:stretch>
            <a:fillRect/>
          </a:stretch>
        </p:blipFill>
        <p:spPr>
          <a:xfrm>
            <a:off x="7066434" y="2463741"/>
            <a:ext cx="4907727" cy="1977556"/>
          </a:xfrm>
          <a:prstGeom prst="rect">
            <a:avLst/>
          </a:prstGeom>
        </p:spPr>
      </p:pic>
      <p:pic>
        <p:nvPicPr>
          <p:cNvPr id="18" name="Image 17" descr="Une image contenant texte, capture d’écran, Police, nombre&#10;&#10;Description générée automatiquement">
            <a:extLst>
              <a:ext uri="{FF2B5EF4-FFF2-40B4-BE49-F238E27FC236}">
                <a16:creationId xmlns:a16="http://schemas.microsoft.com/office/drawing/2014/main" id="{D000C35C-B981-ED28-D1D9-B329CB5F6A77}"/>
              </a:ext>
            </a:extLst>
          </p:cNvPr>
          <p:cNvPicPr>
            <a:picLocks noChangeAspect="1"/>
          </p:cNvPicPr>
          <p:nvPr/>
        </p:nvPicPr>
        <p:blipFill>
          <a:blip r:embed="rId5"/>
          <a:stretch>
            <a:fillRect/>
          </a:stretch>
        </p:blipFill>
        <p:spPr>
          <a:xfrm>
            <a:off x="6779448" y="4552539"/>
            <a:ext cx="5397030" cy="2127368"/>
          </a:xfrm>
          <a:prstGeom prst="rect">
            <a:avLst/>
          </a:prstGeom>
        </p:spPr>
      </p:pic>
      <p:sp>
        <p:nvSpPr>
          <p:cNvPr id="20" name="TextBox 1">
            <a:extLst>
              <a:ext uri="{FF2B5EF4-FFF2-40B4-BE49-F238E27FC236}">
                <a16:creationId xmlns:a16="http://schemas.microsoft.com/office/drawing/2014/main" id="{38A605D2-D560-F06A-9489-62BB02C86772}"/>
              </a:ext>
            </a:extLst>
          </p:cNvPr>
          <p:cNvSpPr txBox="1"/>
          <p:nvPr/>
        </p:nvSpPr>
        <p:spPr>
          <a:xfrm flipV="1">
            <a:off x="7996805" y="3135738"/>
            <a:ext cx="1658442" cy="185207"/>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21" name="TextBox 1">
            <a:extLst>
              <a:ext uri="{FF2B5EF4-FFF2-40B4-BE49-F238E27FC236}">
                <a16:creationId xmlns:a16="http://schemas.microsoft.com/office/drawing/2014/main" id="{C29CE184-69CE-B04A-FDA2-97A90FCA2FD6}"/>
              </a:ext>
            </a:extLst>
          </p:cNvPr>
          <p:cNvSpPr txBox="1"/>
          <p:nvPr/>
        </p:nvSpPr>
        <p:spPr>
          <a:xfrm flipV="1">
            <a:off x="7865101" y="5290034"/>
            <a:ext cx="1658442" cy="185207"/>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22" name="Oval 23">
            <a:extLst>
              <a:ext uri="{FF2B5EF4-FFF2-40B4-BE49-F238E27FC236}">
                <a16:creationId xmlns:a16="http://schemas.microsoft.com/office/drawing/2014/main" id="{846D60B4-D0F1-37CD-F2B4-082C6D67643E}"/>
              </a:ext>
            </a:extLst>
          </p:cNvPr>
          <p:cNvSpPr/>
          <p:nvPr/>
        </p:nvSpPr>
        <p:spPr>
          <a:xfrm>
            <a:off x="6469875" y="4796921"/>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2</a:t>
            </a:r>
          </a:p>
        </p:txBody>
      </p:sp>
    </p:spTree>
    <p:extLst>
      <p:ext uri="{BB962C8B-B14F-4D97-AF65-F5344CB8AC3E}">
        <p14:creationId xmlns:p14="http://schemas.microsoft.com/office/powerpoint/2010/main" val="297852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oter Placeholder 1">
            <a:extLst>
              <a:ext uri="{FF2B5EF4-FFF2-40B4-BE49-F238E27FC236}">
                <a16:creationId xmlns:a16="http://schemas.microsoft.com/office/drawing/2014/main" id="{1B6772EB-5A00-0748-7667-A7327EA41BF5}"/>
              </a:ext>
            </a:extLst>
          </p:cNvPr>
          <p:cNvSpPr>
            <a:spLocks noGrp="1"/>
          </p:cNvSpPr>
          <p:nvPr>
            <p:ph type="ftr" sz="quarter" idx="15"/>
          </p:nvPr>
        </p:nvSpPr>
        <p:spPr>
          <a:xfrm>
            <a:off x="2154574" y="6539480"/>
            <a:ext cx="6459117" cy="170333"/>
          </a:xfrm>
        </p:spPr>
        <p:txBody>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800" b="0" i="0" u="none" strike="noStrike" kern="1200" cap="all" spc="0" normalizeH="0" baseline="0" noProof="0">
                <a:ln>
                  <a:noFill/>
                </a:ln>
                <a:solidFill>
                  <a:prstClr val="black"/>
                </a:solidFill>
                <a:effectLst/>
                <a:uLnTx/>
                <a:uFillTx/>
                <a:latin typeface="Verdana" panose="020B0604030504040204" pitchFamily="34" charset="0"/>
                <a:ea typeface="Verdana" panose="020B0604030504040204" pitchFamily="34" charset="0"/>
              </a:rPr>
              <a:t>internal use</a:t>
            </a:r>
          </a:p>
        </p:txBody>
      </p:sp>
      <p:sp>
        <p:nvSpPr>
          <p:cNvPr id="2" name="TextBox 1">
            <a:extLst>
              <a:ext uri="{FF2B5EF4-FFF2-40B4-BE49-F238E27FC236}">
                <a16:creationId xmlns:a16="http://schemas.microsoft.com/office/drawing/2014/main" id="{DE20337E-6890-CCDA-DCDA-4DFABA540A2D}"/>
              </a:ext>
            </a:extLst>
          </p:cNvPr>
          <p:cNvSpPr txBox="1"/>
          <p:nvPr/>
        </p:nvSpPr>
        <p:spPr>
          <a:xfrm>
            <a:off x="1609099" y="344780"/>
            <a:ext cx="104519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Creation of a Requirement under a Chapter</a:t>
            </a:r>
          </a:p>
        </p:txBody>
      </p:sp>
      <p:sp>
        <p:nvSpPr>
          <p:cNvPr id="5" name="Text Placeholder 6">
            <a:extLst>
              <a:ext uri="{FF2B5EF4-FFF2-40B4-BE49-F238E27FC236}">
                <a16:creationId xmlns:a16="http://schemas.microsoft.com/office/drawing/2014/main" id="{07993D57-C626-1A69-D91E-E7B4E610F4A0}"/>
              </a:ext>
            </a:extLst>
          </p:cNvPr>
          <p:cNvSpPr txBox="1">
            <a:spLocks/>
          </p:cNvSpPr>
          <p:nvPr/>
        </p:nvSpPr>
        <p:spPr>
          <a:xfrm>
            <a:off x="1115321" y="4659578"/>
            <a:ext cx="9399086" cy="882548"/>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r>
              <a:rPr kumimoji="0" lang="en-US" sz="1300" b="0" i="0" u="none" strike="noStrike" kern="1200" cap="none" spc="0" normalizeH="0" baseline="0" noProof="0">
                <a:ln>
                  <a:noFill/>
                </a:ln>
                <a:solidFill>
                  <a:prstClr val="black"/>
                </a:solidFill>
                <a:effectLst/>
                <a:uLnTx/>
                <a:uFillTx/>
                <a:latin typeface="Verdana"/>
                <a:ea typeface="Verdana"/>
              </a:rPr>
              <a:t>The newly generated Structure under the 'Requirement specification editor' it is illustrated in the above Fig.</a:t>
            </a:r>
            <a:endPar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r>
              <a:rPr kumimoji="0" lang="en-US" sz="1300" b="0" i="0" u="none" strike="noStrike" kern="1200" cap="none" spc="0" normalizeH="0" baseline="0" noProof="0">
                <a:ln>
                  <a:noFill/>
                </a:ln>
                <a:solidFill>
                  <a:prstClr val="black"/>
                </a:solidFill>
                <a:effectLst/>
                <a:uLnTx/>
                <a:uFillTx/>
                <a:latin typeface="Verdana"/>
                <a:ea typeface="Verdana"/>
              </a:rPr>
              <a:t>NOTE: When creating the template, on the "Requirement Specification Editor" under the Requirements(‘Antigen Identity’ and ‘Carrier Identity’ in the above image), created under 'Identity’, must be filled with 'NA'.  (It could be done by double clicking on the free space)</a:t>
            </a: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a:ea typeface="Verdana"/>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p:txBody>
      </p:sp>
      <p:pic>
        <p:nvPicPr>
          <p:cNvPr id="4" name="Image 3" descr="Une image contenant texte, capture d’écran, nombre, logiciel&#10;&#10;Description générée automatiquement">
            <a:extLst>
              <a:ext uri="{FF2B5EF4-FFF2-40B4-BE49-F238E27FC236}">
                <a16:creationId xmlns:a16="http://schemas.microsoft.com/office/drawing/2014/main" id="{B5068750-77A5-C53D-AD88-95B4605393AE}"/>
              </a:ext>
            </a:extLst>
          </p:cNvPr>
          <p:cNvPicPr>
            <a:picLocks noChangeAspect="1"/>
          </p:cNvPicPr>
          <p:nvPr/>
        </p:nvPicPr>
        <p:blipFill>
          <a:blip r:embed="rId3"/>
          <a:stretch>
            <a:fillRect/>
          </a:stretch>
        </p:blipFill>
        <p:spPr>
          <a:xfrm>
            <a:off x="0" y="1315874"/>
            <a:ext cx="12192000" cy="2729847"/>
          </a:xfrm>
          <a:prstGeom prst="rect">
            <a:avLst/>
          </a:prstGeom>
        </p:spPr>
      </p:pic>
      <p:sp>
        <p:nvSpPr>
          <p:cNvPr id="6" name="TextBox 1">
            <a:extLst>
              <a:ext uri="{FF2B5EF4-FFF2-40B4-BE49-F238E27FC236}">
                <a16:creationId xmlns:a16="http://schemas.microsoft.com/office/drawing/2014/main" id="{C70E7E17-24D3-7A76-088C-4ABBE916C9B1}"/>
              </a:ext>
            </a:extLst>
          </p:cNvPr>
          <p:cNvSpPr txBox="1"/>
          <p:nvPr/>
        </p:nvSpPr>
        <p:spPr>
          <a:xfrm flipV="1">
            <a:off x="6981941" y="1315874"/>
            <a:ext cx="2739575" cy="392610"/>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7" name="TextBox 1">
            <a:extLst>
              <a:ext uri="{FF2B5EF4-FFF2-40B4-BE49-F238E27FC236}">
                <a16:creationId xmlns:a16="http://schemas.microsoft.com/office/drawing/2014/main" id="{6AD4642E-1A11-08E0-FB9B-7A6C745AB42C}"/>
              </a:ext>
            </a:extLst>
          </p:cNvPr>
          <p:cNvSpPr txBox="1"/>
          <p:nvPr/>
        </p:nvSpPr>
        <p:spPr>
          <a:xfrm flipV="1">
            <a:off x="8134253" y="3733403"/>
            <a:ext cx="434949" cy="206671"/>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8" name="TextBox 1">
            <a:extLst>
              <a:ext uri="{FF2B5EF4-FFF2-40B4-BE49-F238E27FC236}">
                <a16:creationId xmlns:a16="http://schemas.microsoft.com/office/drawing/2014/main" id="{118332B9-F2B9-6334-013C-1CDAE1561B78}"/>
              </a:ext>
            </a:extLst>
          </p:cNvPr>
          <p:cNvSpPr txBox="1"/>
          <p:nvPr/>
        </p:nvSpPr>
        <p:spPr>
          <a:xfrm flipV="1">
            <a:off x="8178742" y="2969164"/>
            <a:ext cx="434949" cy="206671"/>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328553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A30858-B686-401F-8906-F70656F51B63}"/>
              </a:ext>
            </a:extLst>
          </p:cNvPr>
          <p:cNvSpPr>
            <a:spLocks noGrp="1"/>
          </p:cNvSpPr>
          <p:nvPr>
            <p:ph type="body" sz="quarter" idx="23"/>
          </p:nvPr>
        </p:nvSpPr>
        <p:spPr>
          <a:xfrm>
            <a:off x="1326810" y="2666829"/>
            <a:ext cx="10362783" cy="593453"/>
          </a:xfrm>
        </p:spPr>
        <p:txBody>
          <a:bodyPr vert="horz" lIns="0" tIns="0" rIns="0" bIns="0" rtlCol="0" anchor="t">
            <a:noAutofit/>
          </a:bodyPr>
          <a:lstStyle/>
          <a:p>
            <a:r>
              <a:rPr lang="en-US">
                <a:latin typeface="Verdana"/>
                <a:ea typeface="Verdana"/>
              </a:rPr>
              <a:t>Adding Extensions &amp; Attachments to a “Quality Attribute” </a:t>
            </a:r>
            <a:endParaRPr lang="en-US"/>
          </a:p>
        </p:txBody>
      </p:sp>
      <p:sp>
        <p:nvSpPr>
          <p:cNvPr id="6" name="Text Placeholder 5">
            <a:extLst>
              <a:ext uri="{FF2B5EF4-FFF2-40B4-BE49-F238E27FC236}">
                <a16:creationId xmlns:a16="http://schemas.microsoft.com/office/drawing/2014/main" id="{4D21DDFF-79D5-4F98-19D9-B30D6F2012F7}"/>
              </a:ext>
            </a:extLst>
          </p:cNvPr>
          <p:cNvSpPr>
            <a:spLocks noGrp="1"/>
          </p:cNvSpPr>
          <p:nvPr>
            <p:ph type="body" sz="quarter" idx="22"/>
          </p:nvPr>
        </p:nvSpPr>
        <p:spPr>
          <a:xfrm>
            <a:off x="206298" y="2666423"/>
            <a:ext cx="1118105" cy="443199"/>
          </a:xfrm>
        </p:spPr>
        <p:txBody>
          <a:bodyPr vert="horz" lIns="0" tIns="0" rIns="0" bIns="0" rtlCol="0" anchor="t">
            <a:noAutofit/>
          </a:bodyPr>
          <a:lstStyle/>
          <a:p>
            <a:r>
              <a:rPr lang="en-US">
                <a:latin typeface="Verdana"/>
                <a:ea typeface="Verdana"/>
              </a:rPr>
              <a:t>02</a:t>
            </a:r>
            <a:endParaRPr lang="en-US"/>
          </a:p>
          <a:p>
            <a:endParaRPr lang="en-US"/>
          </a:p>
        </p:txBody>
      </p:sp>
    </p:spTree>
    <p:extLst>
      <p:ext uri="{BB962C8B-B14F-4D97-AF65-F5344CB8AC3E}">
        <p14:creationId xmlns:p14="http://schemas.microsoft.com/office/powerpoint/2010/main" val="88226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oter Placeholder 1">
            <a:extLst>
              <a:ext uri="{FF2B5EF4-FFF2-40B4-BE49-F238E27FC236}">
                <a16:creationId xmlns:a16="http://schemas.microsoft.com/office/drawing/2014/main" id="{1B6772EB-5A00-0748-7667-A7327EA41BF5}"/>
              </a:ext>
            </a:extLst>
          </p:cNvPr>
          <p:cNvSpPr>
            <a:spLocks noGrp="1"/>
          </p:cNvSpPr>
          <p:nvPr>
            <p:ph type="ftr" sz="quarter" idx="15"/>
          </p:nvPr>
        </p:nvSpPr>
        <p:spPr>
          <a:xfrm>
            <a:off x="2154574" y="6539480"/>
            <a:ext cx="6459117" cy="170333"/>
          </a:xfrm>
        </p:spPr>
        <p:txBody>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800" b="0" i="0" u="none" strike="noStrike" kern="1200" cap="all" spc="0" normalizeH="0" baseline="0" noProof="0">
                <a:ln>
                  <a:noFill/>
                </a:ln>
                <a:solidFill>
                  <a:prstClr val="black"/>
                </a:solidFill>
                <a:effectLst/>
                <a:uLnTx/>
                <a:uFillTx/>
                <a:latin typeface="Verdana" panose="020B0604030504040204" pitchFamily="34" charset="0"/>
                <a:ea typeface="Verdana" panose="020B0604030504040204" pitchFamily="34" charset="0"/>
              </a:rPr>
              <a:t>internal use</a:t>
            </a:r>
          </a:p>
        </p:txBody>
      </p:sp>
      <p:sp>
        <p:nvSpPr>
          <p:cNvPr id="2" name="TextBox 1">
            <a:extLst>
              <a:ext uri="{FF2B5EF4-FFF2-40B4-BE49-F238E27FC236}">
                <a16:creationId xmlns:a16="http://schemas.microsoft.com/office/drawing/2014/main" id="{DE20337E-6890-CCDA-DCDA-4DFABA540A2D}"/>
              </a:ext>
            </a:extLst>
          </p:cNvPr>
          <p:cNvSpPr txBox="1"/>
          <p:nvPr/>
        </p:nvSpPr>
        <p:spPr>
          <a:xfrm>
            <a:off x="4275" y="229109"/>
            <a:ext cx="120606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3004C"/>
                </a:solidFill>
                <a:effectLst/>
                <a:uLnTx/>
                <a:uFillTx/>
                <a:latin typeface="Verdana"/>
                <a:ea typeface="Verdana"/>
                <a:cs typeface="+mn-cs"/>
              </a:rPr>
              <a:t>Adding Extensions and selecting attribute values from the pick list</a:t>
            </a:r>
          </a:p>
        </p:txBody>
      </p:sp>
      <p:pic>
        <p:nvPicPr>
          <p:cNvPr id="4" name="Image 3" descr="Une image contenant texte, capture d’écran, nombre, logiciel&#10;&#10;Description générée automatiquement">
            <a:extLst>
              <a:ext uri="{FF2B5EF4-FFF2-40B4-BE49-F238E27FC236}">
                <a16:creationId xmlns:a16="http://schemas.microsoft.com/office/drawing/2014/main" id="{CB72360E-4F34-DCC0-D902-305B686E08B0}"/>
              </a:ext>
            </a:extLst>
          </p:cNvPr>
          <p:cNvPicPr>
            <a:picLocks noChangeAspect="1"/>
          </p:cNvPicPr>
          <p:nvPr/>
        </p:nvPicPr>
        <p:blipFill>
          <a:blip r:embed="rId2"/>
          <a:stretch>
            <a:fillRect/>
          </a:stretch>
        </p:blipFill>
        <p:spPr>
          <a:xfrm>
            <a:off x="6786211" y="752593"/>
            <a:ext cx="5402322" cy="2916297"/>
          </a:xfrm>
          <a:prstGeom prst="rect">
            <a:avLst/>
          </a:prstGeom>
        </p:spPr>
      </p:pic>
      <p:sp>
        <p:nvSpPr>
          <p:cNvPr id="9" name="Text Placeholder 6">
            <a:extLst>
              <a:ext uri="{FF2B5EF4-FFF2-40B4-BE49-F238E27FC236}">
                <a16:creationId xmlns:a16="http://schemas.microsoft.com/office/drawing/2014/main" id="{415F8E2B-374A-15C0-AE49-2011932DBBA9}"/>
              </a:ext>
            </a:extLst>
          </p:cNvPr>
          <p:cNvSpPr txBox="1">
            <a:spLocks/>
          </p:cNvSpPr>
          <p:nvPr/>
        </p:nvSpPr>
        <p:spPr>
          <a:xfrm>
            <a:off x="309482" y="1433448"/>
            <a:ext cx="5065321" cy="2530566"/>
          </a:xfrm>
          <a:prstGeom prst="rect">
            <a:avLst/>
          </a:prstGeom>
        </p:spPr>
        <p:txBody>
          <a:bodyPr vert="horz" lIns="0" tIns="0" rIns="0" bIns="0" rtlCol="0" anchor="t">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r>
              <a:rPr kumimoji="0" lang="en-US" sz="1300" b="0" i="0" u="none" strike="noStrike" kern="1200" cap="none" spc="0" normalizeH="0" baseline="0" noProof="0">
                <a:ln>
                  <a:noFill/>
                </a:ln>
                <a:solidFill>
                  <a:srgbClr val="000000"/>
                </a:solidFill>
                <a:effectLst/>
                <a:uLnTx/>
                <a:uFillTx/>
                <a:latin typeface="Verdana"/>
                <a:ea typeface="Verdana"/>
              </a:rPr>
              <a:t>Right click on the requirement object “Antigen Identity” and selecting Infromation from the list the properties page can be accessed.</a:t>
            </a:r>
            <a:endPar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srgbClr val="000000"/>
              </a:solidFill>
              <a:effectLst/>
              <a:uLnTx/>
              <a:uFillTx/>
              <a:latin typeface="Verdana"/>
              <a:ea typeface="Verdana"/>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r>
              <a:rPr kumimoji="0" lang="en-US" sz="1300" b="0" i="0" u="none" strike="noStrike" kern="1200" cap="none" spc="0" normalizeH="0" baseline="0" noProof="0">
                <a:ln>
                  <a:noFill/>
                </a:ln>
                <a:solidFill>
                  <a:prstClr val="black"/>
                </a:solidFill>
                <a:effectLst/>
                <a:uLnTx/>
                <a:uFillTx/>
                <a:latin typeface="Verdana"/>
                <a:ea typeface="Verdana"/>
              </a:rPr>
              <a:t>And by clicking the Edit icon on the properties page and click on Add extensions</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r>
              <a:rPr kumimoji="0" lang="en-US" sz="1300" b="0" i="0" u="none" strike="noStrike" kern="1200" cap="none" spc="0" normalizeH="0" baseline="0" noProof="0">
                <a:ln>
                  <a:noFill/>
                </a:ln>
                <a:solidFill>
                  <a:prstClr val="black"/>
                </a:solidFill>
                <a:effectLst/>
                <a:uLnTx/>
                <a:uFillTx/>
                <a:latin typeface="Verdana"/>
                <a:ea typeface="Verdana"/>
              </a:rPr>
              <a:t>By selecting the Quality Attributes (from the pick list) the corresponding extension for the attributes could be added.</a:t>
            </a: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42900" marR="0" lvl="0" indent="-342900"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304165" marR="0" lvl="0" indent="-304165" algn="l" defTabSz="685800" rtl="0" eaLnBrk="1" fontAlgn="auto" latinLnBrk="0" hangingPunct="1">
              <a:lnSpc>
                <a:spcPct val="125000"/>
              </a:lnSpc>
              <a:spcBef>
                <a:spcPts val="0"/>
              </a:spcBef>
              <a:spcAft>
                <a:spcPts val="0"/>
              </a:spcAft>
              <a:buClrTx/>
              <a:buSzTx/>
              <a:buFont typeface="Arial" panose="020B0604020202020204" pitchFamily="34" charset="0"/>
              <a:buAutoNum type="arabicPeriod"/>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p:txBody>
      </p:sp>
      <p:sp>
        <p:nvSpPr>
          <p:cNvPr id="11" name="TextBox 1">
            <a:extLst>
              <a:ext uri="{FF2B5EF4-FFF2-40B4-BE49-F238E27FC236}">
                <a16:creationId xmlns:a16="http://schemas.microsoft.com/office/drawing/2014/main" id="{155484C2-EE0A-373F-8494-45C0E1E18934}"/>
              </a:ext>
            </a:extLst>
          </p:cNvPr>
          <p:cNvSpPr txBox="1"/>
          <p:nvPr/>
        </p:nvSpPr>
        <p:spPr>
          <a:xfrm flipV="1">
            <a:off x="9501990" y="2025664"/>
            <a:ext cx="1658442" cy="185207"/>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pic>
        <p:nvPicPr>
          <p:cNvPr id="13" name="Image 12" descr="Une image contenant texte, capture d’écran, ligne, Police&#10;&#10;Description générée automatiquement">
            <a:extLst>
              <a:ext uri="{FF2B5EF4-FFF2-40B4-BE49-F238E27FC236}">
                <a16:creationId xmlns:a16="http://schemas.microsoft.com/office/drawing/2014/main" id="{075919B0-B1E4-99B5-10F4-8FCAE135E86C}"/>
              </a:ext>
            </a:extLst>
          </p:cNvPr>
          <p:cNvPicPr>
            <a:picLocks noChangeAspect="1"/>
          </p:cNvPicPr>
          <p:nvPr/>
        </p:nvPicPr>
        <p:blipFill>
          <a:blip r:embed="rId4"/>
          <a:stretch>
            <a:fillRect/>
          </a:stretch>
        </p:blipFill>
        <p:spPr>
          <a:xfrm>
            <a:off x="999" y="4365742"/>
            <a:ext cx="4732750" cy="1041871"/>
          </a:xfrm>
          <a:prstGeom prst="rect">
            <a:avLst/>
          </a:prstGeom>
        </p:spPr>
      </p:pic>
      <p:sp>
        <p:nvSpPr>
          <p:cNvPr id="17" name="Oval 34">
            <a:extLst>
              <a:ext uri="{FF2B5EF4-FFF2-40B4-BE49-F238E27FC236}">
                <a16:creationId xmlns:a16="http://schemas.microsoft.com/office/drawing/2014/main" id="{6E6CE5EA-FA90-C50C-2062-28FCE6F81051}"/>
              </a:ext>
            </a:extLst>
          </p:cNvPr>
          <p:cNvSpPr/>
          <p:nvPr/>
        </p:nvSpPr>
        <p:spPr>
          <a:xfrm>
            <a:off x="11156606" y="1881313"/>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1</a:t>
            </a:r>
          </a:p>
        </p:txBody>
      </p:sp>
      <p:sp>
        <p:nvSpPr>
          <p:cNvPr id="21" name="Oval 34">
            <a:extLst>
              <a:ext uri="{FF2B5EF4-FFF2-40B4-BE49-F238E27FC236}">
                <a16:creationId xmlns:a16="http://schemas.microsoft.com/office/drawing/2014/main" id="{8D18344C-2693-AB14-9291-C917A19168DF}"/>
              </a:ext>
            </a:extLst>
          </p:cNvPr>
          <p:cNvSpPr/>
          <p:nvPr/>
        </p:nvSpPr>
        <p:spPr>
          <a:xfrm>
            <a:off x="306572" y="4037491"/>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3</a:t>
            </a:r>
          </a:p>
        </p:txBody>
      </p:sp>
      <p:pic>
        <p:nvPicPr>
          <p:cNvPr id="3" name="Picture 2" descr="A screenshot of a computer&#10;&#10;Description automatically generated">
            <a:extLst>
              <a:ext uri="{FF2B5EF4-FFF2-40B4-BE49-F238E27FC236}">
                <a16:creationId xmlns:a16="http://schemas.microsoft.com/office/drawing/2014/main" id="{6EB8C08E-22EB-7BA4-4E45-3599126E9CAD}"/>
              </a:ext>
            </a:extLst>
          </p:cNvPr>
          <p:cNvPicPr>
            <a:picLocks noChangeAspect="1"/>
          </p:cNvPicPr>
          <p:nvPr/>
        </p:nvPicPr>
        <p:blipFill>
          <a:blip r:embed="rId5"/>
          <a:stretch>
            <a:fillRect/>
          </a:stretch>
        </p:blipFill>
        <p:spPr>
          <a:xfrm>
            <a:off x="6047620" y="3953363"/>
            <a:ext cx="6011332" cy="2628224"/>
          </a:xfrm>
          <a:prstGeom prst="rect">
            <a:avLst/>
          </a:prstGeom>
        </p:spPr>
      </p:pic>
      <p:sp>
        <p:nvSpPr>
          <p:cNvPr id="5" name="TextBox 1">
            <a:extLst>
              <a:ext uri="{FF2B5EF4-FFF2-40B4-BE49-F238E27FC236}">
                <a16:creationId xmlns:a16="http://schemas.microsoft.com/office/drawing/2014/main" id="{3D5F4D56-A661-5CD5-6016-3A350C4EB715}"/>
              </a:ext>
            </a:extLst>
          </p:cNvPr>
          <p:cNvSpPr txBox="1"/>
          <p:nvPr/>
        </p:nvSpPr>
        <p:spPr>
          <a:xfrm flipV="1">
            <a:off x="11455547" y="5409805"/>
            <a:ext cx="345479" cy="260093"/>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415566" rtl="0" eaLnBrk="1" latinLnBrk="0" hangingPunct="1">
              <a:defRPr sz="818" kern="1200">
                <a:solidFill>
                  <a:schemeClr val="tx1"/>
                </a:solidFill>
                <a:latin typeface="+mn-lt"/>
                <a:ea typeface="+mn-ea"/>
                <a:cs typeface="+mn-cs"/>
              </a:defRPr>
            </a:lvl1pPr>
            <a:lvl2pPr marL="207783" algn="l" defTabSz="415566" rtl="0" eaLnBrk="1" latinLnBrk="0" hangingPunct="1">
              <a:defRPr sz="818" kern="1200">
                <a:solidFill>
                  <a:schemeClr val="tx1"/>
                </a:solidFill>
                <a:latin typeface="+mn-lt"/>
                <a:ea typeface="+mn-ea"/>
                <a:cs typeface="+mn-cs"/>
              </a:defRPr>
            </a:lvl2pPr>
            <a:lvl3pPr marL="415566" algn="l" defTabSz="415566" rtl="0" eaLnBrk="1" latinLnBrk="0" hangingPunct="1">
              <a:defRPr sz="818" kern="1200">
                <a:solidFill>
                  <a:schemeClr val="tx1"/>
                </a:solidFill>
                <a:latin typeface="+mn-lt"/>
                <a:ea typeface="+mn-ea"/>
                <a:cs typeface="+mn-cs"/>
              </a:defRPr>
            </a:lvl3pPr>
            <a:lvl4pPr marL="623349" algn="l" defTabSz="415566" rtl="0" eaLnBrk="1" latinLnBrk="0" hangingPunct="1">
              <a:defRPr sz="818" kern="1200">
                <a:solidFill>
                  <a:schemeClr val="tx1"/>
                </a:solidFill>
                <a:latin typeface="+mn-lt"/>
                <a:ea typeface="+mn-ea"/>
                <a:cs typeface="+mn-cs"/>
              </a:defRPr>
            </a:lvl4pPr>
            <a:lvl5pPr marL="831132" algn="l" defTabSz="415566" rtl="0" eaLnBrk="1" latinLnBrk="0" hangingPunct="1">
              <a:defRPr sz="818" kern="1200">
                <a:solidFill>
                  <a:schemeClr val="tx1"/>
                </a:solidFill>
                <a:latin typeface="+mn-lt"/>
                <a:ea typeface="+mn-ea"/>
                <a:cs typeface="+mn-cs"/>
              </a:defRPr>
            </a:lvl5pPr>
            <a:lvl6pPr marL="1038915" algn="l" defTabSz="415566" rtl="0" eaLnBrk="1" latinLnBrk="0" hangingPunct="1">
              <a:defRPr sz="818" kern="1200">
                <a:solidFill>
                  <a:schemeClr val="tx1"/>
                </a:solidFill>
                <a:latin typeface="+mn-lt"/>
                <a:ea typeface="+mn-ea"/>
                <a:cs typeface="+mn-cs"/>
              </a:defRPr>
            </a:lvl6pPr>
            <a:lvl7pPr marL="1246698" algn="l" defTabSz="415566" rtl="0" eaLnBrk="1" latinLnBrk="0" hangingPunct="1">
              <a:defRPr sz="818" kern="1200">
                <a:solidFill>
                  <a:schemeClr val="tx1"/>
                </a:solidFill>
                <a:latin typeface="+mn-lt"/>
                <a:ea typeface="+mn-ea"/>
                <a:cs typeface="+mn-cs"/>
              </a:defRPr>
            </a:lvl7pPr>
            <a:lvl8pPr marL="1454481" algn="l" defTabSz="415566" rtl="0" eaLnBrk="1" latinLnBrk="0" hangingPunct="1">
              <a:defRPr sz="818" kern="1200">
                <a:solidFill>
                  <a:schemeClr val="tx1"/>
                </a:solidFill>
                <a:latin typeface="+mn-lt"/>
                <a:ea typeface="+mn-ea"/>
                <a:cs typeface="+mn-cs"/>
              </a:defRPr>
            </a:lvl8pPr>
            <a:lvl9pPr marL="1662264" algn="l" defTabSz="415566" rtl="0" eaLnBrk="1" latinLnBrk="0" hangingPunct="1">
              <a:defRPr sz="818" kern="1200">
                <a:solidFill>
                  <a:schemeClr val="tx1"/>
                </a:solidFill>
                <a:latin typeface="+mn-lt"/>
                <a:ea typeface="+mn-ea"/>
                <a:cs typeface="+mn-cs"/>
              </a:defRPr>
            </a:lvl9pPr>
          </a:lstStyle>
          <a:p>
            <a:pPr marL="0" marR="0" lvl="0" indent="0" algn="l" defTabSz="415566"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
        <p:nvSpPr>
          <p:cNvPr id="7" name="Oval 34">
            <a:extLst>
              <a:ext uri="{FF2B5EF4-FFF2-40B4-BE49-F238E27FC236}">
                <a16:creationId xmlns:a16="http://schemas.microsoft.com/office/drawing/2014/main" id="{7350771E-419E-7F11-4535-38C537ADFE17}"/>
              </a:ext>
            </a:extLst>
          </p:cNvPr>
          <p:cNvSpPr/>
          <p:nvPr/>
        </p:nvSpPr>
        <p:spPr>
          <a:xfrm>
            <a:off x="11452267" y="5079831"/>
            <a:ext cx="378703" cy="3323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defPPr>
              <a:defRPr lang="en-US"/>
            </a:defPPr>
            <a:lvl1pPr marL="0" algn="l" defTabSz="415566" rtl="0" eaLnBrk="1" latinLnBrk="0" hangingPunct="1">
              <a:defRPr sz="818" kern="1200">
                <a:solidFill>
                  <a:schemeClr val="lt1"/>
                </a:solidFill>
                <a:latin typeface="+mn-lt"/>
                <a:ea typeface="+mn-ea"/>
                <a:cs typeface="+mn-cs"/>
              </a:defRPr>
            </a:lvl1pPr>
            <a:lvl2pPr marL="207783" algn="l" defTabSz="415566" rtl="0" eaLnBrk="1" latinLnBrk="0" hangingPunct="1">
              <a:defRPr sz="818" kern="1200">
                <a:solidFill>
                  <a:schemeClr val="lt1"/>
                </a:solidFill>
                <a:latin typeface="+mn-lt"/>
                <a:ea typeface="+mn-ea"/>
                <a:cs typeface="+mn-cs"/>
              </a:defRPr>
            </a:lvl2pPr>
            <a:lvl3pPr marL="415566" algn="l" defTabSz="415566" rtl="0" eaLnBrk="1" latinLnBrk="0" hangingPunct="1">
              <a:defRPr sz="818" kern="1200">
                <a:solidFill>
                  <a:schemeClr val="lt1"/>
                </a:solidFill>
                <a:latin typeface="+mn-lt"/>
                <a:ea typeface="+mn-ea"/>
                <a:cs typeface="+mn-cs"/>
              </a:defRPr>
            </a:lvl3pPr>
            <a:lvl4pPr marL="623349" algn="l" defTabSz="415566" rtl="0" eaLnBrk="1" latinLnBrk="0" hangingPunct="1">
              <a:defRPr sz="818" kern="1200">
                <a:solidFill>
                  <a:schemeClr val="lt1"/>
                </a:solidFill>
                <a:latin typeface="+mn-lt"/>
                <a:ea typeface="+mn-ea"/>
                <a:cs typeface="+mn-cs"/>
              </a:defRPr>
            </a:lvl4pPr>
            <a:lvl5pPr marL="831132" algn="l" defTabSz="415566" rtl="0" eaLnBrk="1" latinLnBrk="0" hangingPunct="1">
              <a:defRPr sz="818" kern="1200">
                <a:solidFill>
                  <a:schemeClr val="lt1"/>
                </a:solidFill>
                <a:latin typeface="+mn-lt"/>
                <a:ea typeface="+mn-ea"/>
                <a:cs typeface="+mn-cs"/>
              </a:defRPr>
            </a:lvl5pPr>
            <a:lvl6pPr marL="1038915" algn="l" defTabSz="415566" rtl="0" eaLnBrk="1" latinLnBrk="0" hangingPunct="1">
              <a:defRPr sz="818" kern="1200">
                <a:solidFill>
                  <a:schemeClr val="lt1"/>
                </a:solidFill>
                <a:latin typeface="+mn-lt"/>
                <a:ea typeface="+mn-ea"/>
                <a:cs typeface="+mn-cs"/>
              </a:defRPr>
            </a:lvl6pPr>
            <a:lvl7pPr marL="1246698" algn="l" defTabSz="415566" rtl="0" eaLnBrk="1" latinLnBrk="0" hangingPunct="1">
              <a:defRPr sz="818" kern="1200">
                <a:solidFill>
                  <a:schemeClr val="lt1"/>
                </a:solidFill>
                <a:latin typeface="+mn-lt"/>
                <a:ea typeface="+mn-ea"/>
                <a:cs typeface="+mn-cs"/>
              </a:defRPr>
            </a:lvl7pPr>
            <a:lvl8pPr marL="1454481" algn="l" defTabSz="415566" rtl="0" eaLnBrk="1" latinLnBrk="0" hangingPunct="1">
              <a:defRPr sz="818" kern="1200">
                <a:solidFill>
                  <a:schemeClr val="lt1"/>
                </a:solidFill>
                <a:latin typeface="+mn-lt"/>
                <a:ea typeface="+mn-ea"/>
                <a:cs typeface="+mn-cs"/>
              </a:defRPr>
            </a:lvl8pPr>
            <a:lvl9pPr marL="1662264" algn="l" defTabSz="415566" rtl="0" eaLnBrk="1" latinLnBrk="0" hangingPunct="1">
              <a:defRPr sz="818" kern="1200">
                <a:solidFill>
                  <a:schemeClr val="lt1"/>
                </a:solidFill>
                <a:latin typeface="+mn-lt"/>
                <a:ea typeface="+mn-ea"/>
                <a:cs typeface="+mn-cs"/>
              </a:defRPr>
            </a:lvl9pPr>
          </a:lstStyle>
          <a:p>
            <a:pPr marL="0" marR="0" lvl="0" indent="0" algn="ctr" defTabSz="41556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a:ea typeface="Verdana"/>
                <a:cs typeface="+mn-cs"/>
              </a:rPr>
              <a:t>2</a:t>
            </a:r>
          </a:p>
        </p:txBody>
      </p:sp>
      <p:sp>
        <p:nvSpPr>
          <p:cNvPr id="8" name="TextBox 1">
            <a:extLst>
              <a:ext uri="{FF2B5EF4-FFF2-40B4-BE49-F238E27FC236}">
                <a16:creationId xmlns:a16="http://schemas.microsoft.com/office/drawing/2014/main" id="{0FABE3F9-9983-6F7C-5C98-DCA344C08150}"/>
              </a:ext>
            </a:extLst>
          </p:cNvPr>
          <p:cNvSpPr txBox="1"/>
          <p:nvPr/>
        </p:nvSpPr>
        <p:spPr>
          <a:xfrm flipV="1">
            <a:off x="11171132" y="6355759"/>
            <a:ext cx="896442" cy="245683"/>
          </a:xfrm>
          <a:prstGeom prst="rect">
            <a:avLst/>
          </a:prstGeom>
          <a:noFill/>
          <a:ln w="28575">
            <a:solidFill>
              <a:schemeClr val="accent2">
                <a:lumMod val="75000"/>
              </a:schemeClr>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298345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ofi">
  <a:themeElements>
    <a:clrScheme name="00. Sanofi">
      <a:dk1>
        <a:sysClr val="windowText" lastClr="000000"/>
      </a:dk1>
      <a:lt1>
        <a:sysClr val="window" lastClr="FFFFFF"/>
      </a:lt1>
      <a:dk2>
        <a:srgbClr val="F4F2F6"/>
      </a:dk2>
      <a:lt2>
        <a:srgbClr val="F5F5F5"/>
      </a:lt2>
      <a:accent1>
        <a:srgbClr val="23004C"/>
      </a:accent1>
      <a:accent2>
        <a:srgbClr val="7A00E6"/>
      </a:accent2>
      <a:accent3>
        <a:srgbClr val="ED6C4E"/>
      </a:accent3>
      <a:accent4>
        <a:srgbClr val="62D488"/>
      </a:accent4>
      <a:accent5>
        <a:srgbClr val="F6C243"/>
      </a:accent5>
      <a:accent6>
        <a:srgbClr val="CA99F5"/>
      </a:accent6>
      <a:hlink>
        <a:srgbClr val="62D488"/>
      </a:hlink>
      <a:folHlink>
        <a:srgbClr val="23004C"/>
      </a:folHlink>
    </a:clrScheme>
    <a:fontScheme name="00. Sanofi System">
      <a:majorFont>
        <a:latin typeface="Verdana"/>
        <a:ea typeface=""/>
        <a:cs typeface=""/>
      </a:majorFont>
      <a:minorFont>
        <a:latin typeface="Verdana"/>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nofi PowerPoint Template - v1.3.potx" id="{4352F2BF-3048-4DE4-9704-8168842D78E0}" vid="{0D49CEEF-EE86-4EDB-B278-4D975FEF794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EB8B4118DB52489B8F5B2DE6BDE5E3" ma:contentTypeVersion="16" ma:contentTypeDescription="Create a new document." ma:contentTypeScope="" ma:versionID="894834cdbd6ac3fcb3d7a9156ecadeb5">
  <xsd:schema xmlns:xsd="http://www.w3.org/2001/XMLSchema" xmlns:xs="http://www.w3.org/2001/XMLSchema" xmlns:p="http://schemas.microsoft.com/office/2006/metadata/properties" xmlns:ns2="a5980710-c144-48df-a04d-dfc746e45a34" xmlns:ns3="697d0110-1d18-45bd-8687-b997867e33f5" targetNamespace="http://schemas.microsoft.com/office/2006/metadata/properties" ma:root="true" ma:fieldsID="073c1ae296660d17046dd368f27d6461" ns2:_="" ns3:_="">
    <xsd:import namespace="a5980710-c144-48df-a04d-dfc746e45a34"/>
    <xsd:import namespace="697d0110-1d18-45bd-8687-b997867e33f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LengthInSecond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980710-c144-48df-a04d-dfc746e45a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4"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4fb0b088-da3c-47ed-872c-fc1360427ae0"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97d0110-1d18-45bd-8687-b997867e33f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ac6e5bda-e07b-4cff-8479-2d1279f6603c}" ma:internalName="TaxCatchAll" ma:showField="CatchAllData" ma:web="697d0110-1d18-45bd-8687-b997867e33f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5980710-c144-48df-a04d-dfc746e45a34">
      <Terms xmlns="http://schemas.microsoft.com/office/infopath/2007/PartnerControls"/>
    </lcf76f155ced4ddcb4097134ff3c332f>
    <TaxCatchAll xmlns="697d0110-1d18-45bd-8687-b997867e33f5" xsi:nil="true"/>
    <SharedWithUsers xmlns="697d0110-1d18-45bd-8687-b997867e33f5">
      <UserInfo>
        <DisplayName>S-ext, Santhosh Kumar /IN/EXT</DisplayName>
        <AccountId>13</AccountId>
        <AccountType/>
      </UserInfo>
    </SharedWithUsers>
  </documentManagement>
</p:properties>
</file>

<file path=customXml/itemProps1.xml><?xml version="1.0" encoding="utf-8"?>
<ds:datastoreItem xmlns:ds="http://schemas.openxmlformats.org/officeDocument/2006/customXml" ds:itemID="{675B0A58-4762-468F-8BEE-F6C4B41F8493}"/>
</file>

<file path=customXml/itemProps2.xml><?xml version="1.0" encoding="utf-8"?>
<ds:datastoreItem xmlns:ds="http://schemas.openxmlformats.org/officeDocument/2006/customXml" ds:itemID="{EDD39992-DDFB-4601-AB05-E41F18CB253A}">
  <ds:schemaRefs>
    <ds:schemaRef ds:uri="http://schemas.microsoft.com/sharepoint/v3/contenttype/forms"/>
  </ds:schemaRefs>
</ds:datastoreItem>
</file>

<file path=customXml/itemProps3.xml><?xml version="1.0" encoding="utf-8"?>
<ds:datastoreItem xmlns:ds="http://schemas.openxmlformats.org/officeDocument/2006/customXml" ds:itemID="{A7CC444D-1815-47F2-ABC0-7D71258D0A71}">
  <ds:schemaRefs>
    <ds:schemaRef ds:uri="5f754b64-1bda-4719-a6fc-4f342c9830bf"/>
    <ds:schemaRef ds:uri="6f74e615-5181-4a2e-b687-06870fe4e158"/>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404b1967-6507-45ab-8a6d-7374a3f478be}" enabled="0" method="" siteId="{404b1967-6507-45ab-8a6d-7374a3f478be}" removed="1"/>
</clbl:labelList>
</file>

<file path=docProps/app.xml><?xml version="1.0" encoding="utf-8"?>
<Properties xmlns="http://schemas.openxmlformats.org/officeDocument/2006/extended-properties" xmlns:vt="http://schemas.openxmlformats.org/officeDocument/2006/docPropsVTypes">
  <TotalTime>0</TotalTime>
  <Words>2294</Words>
  <Application>Microsoft Office PowerPoint</Application>
  <PresentationFormat>Widescreen</PresentationFormat>
  <Paragraphs>574</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Georgia</vt:lpstr>
      <vt:lpstr>Sanofi Sans 3 Regular</vt:lpstr>
      <vt:lpstr>Verdana</vt:lpstr>
      <vt:lpstr>Sanofi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Rajesh Sekar</dc:creator>
  <cp:lastModifiedBy>Gourapriya-ext, Gourapriya /IN/EXT</cp:lastModifiedBy>
  <cp:revision>239</cp:revision>
  <dcterms:created xsi:type="dcterms:W3CDTF">2024-06-10T08:16:18Z</dcterms:created>
  <dcterms:modified xsi:type="dcterms:W3CDTF">2024-06-17T06:59:47Z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0x01010038EB8B4118DB52489B8F5B2DE6BDE5E3</vt:lpwstr>
  </property>
  <property fmtid="{D5CDD505-2E9C-101B-9397-08002B2CF9AE}" pid="3" name="MSIP_Label_9e3dcb88-8425-4e1d-b1a3-bd5572915bbc_Enabled">
    <vt:lpwstr>true</vt:lpwstr>
  </property>
  <property fmtid="{D5CDD505-2E9C-101B-9397-08002B2CF9AE}" pid="4" name="MSIP_Label_9e3dcb88-8425-4e1d-b1a3-bd5572915bbc_SetDate">
    <vt:lpwstr>2024-06-13T12:45:24Z</vt:lpwstr>
  </property>
  <property fmtid="{D5CDD505-2E9C-101B-9397-08002B2CF9AE}" pid="5" name="MSIP_Label_9e3dcb88-8425-4e1d-b1a3-bd5572915bbc_Method">
    <vt:lpwstr>Privileged</vt:lpwstr>
  </property>
  <property fmtid="{D5CDD505-2E9C-101B-9397-08002B2CF9AE}" pid="6" name="MSIP_Label_9e3dcb88-8425-4e1d-b1a3-bd5572915bbc_Name">
    <vt:lpwstr>Internal</vt:lpwstr>
  </property>
  <property fmtid="{D5CDD505-2E9C-101B-9397-08002B2CF9AE}" pid="7" name="MSIP_Label_9e3dcb88-8425-4e1d-b1a3-bd5572915bbc_SiteId">
    <vt:lpwstr>aca3c8d6-aa71-4e1a-a10e-03572fc58c0b</vt:lpwstr>
  </property>
  <property fmtid="{D5CDD505-2E9C-101B-9397-08002B2CF9AE}" pid="8" name="MSIP_Label_9e3dcb88-8425-4e1d-b1a3-bd5572915bbc_ActionId">
    <vt:lpwstr>114eaa61-4798-4261-a5f6-9660c8bbe981</vt:lpwstr>
  </property>
  <property fmtid="{D5CDD505-2E9C-101B-9397-08002B2CF9AE}" pid="9" name="MSIP_Label_9e3dcb88-8425-4e1d-b1a3-bd5572915bbc_ContentBits">
    <vt:lpwstr>1</vt:lpwstr>
  </property>
  <property fmtid="{D5CDD505-2E9C-101B-9397-08002B2CF9AE}" pid="10" name="ClassificationContentMarkingHeaderLocations">
    <vt:lpwstr>Thème Office:8\Sanofi:7</vt:lpwstr>
  </property>
  <property fmtid="{D5CDD505-2E9C-101B-9397-08002B2CF9AE}" pid="11" name="ClassificationContentMarkingHeaderText">
    <vt:lpwstr>Internal</vt:lpwstr>
  </property>
  <property fmtid="{D5CDD505-2E9C-101B-9397-08002B2CF9AE}" pid="12" name="MediaServiceImageTags">
    <vt:lpwstr/>
  </property>
</Properties>
</file>